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1A7D-93E5-4B32-86B5-4B92A38A0C26}" type="datetimeFigureOut">
              <a:rPr lang="it-IT" smtClean="0"/>
              <a:pPr/>
              <a:t>22/11/2017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342FE-915C-4BA7-BCCD-9EA6FC54FD9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15212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 smtClean="0"/>
              <a:t>Esiti Invalsi classi 2^ anno 2017</a:t>
            </a:r>
            <a:br>
              <a:rPr lang="it-IT" b="1" dirty="0" smtClean="0"/>
            </a:br>
            <a:r>
              <a:rPr lang="it-IT" b="1" dirty="0" smtClean="0"/>
              <a:t>Prova di Italiano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8208912" cy="33619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it-IT" sz="4000" dirty="0" smtClean="0">
                <a:solidFill>
                  <a:schemeClr val="tx1"/>
                </a:solidFill>
              </a:rPr>
              <a:t>I.C. </a:t>
            </a:r>
            <a:r>
              <a:rPr lang="it-IT" sz="4000" dirty="0" err="1" smtClean="0">
                <a:solidFill>
                  <a:schemeClr val="tx1"/>
                </a:solidFill>
              </a:rPr>
              <a:t>Gambettola</a:t>
            </a:r>
            <a:r>
              <a:rPr lang="it-IT" sz="4000" dirty="0" smtClean="0">
                <a:solidFill>
                  <a:schemeClr val="tx1"/>
                </a:solidFill>
              </a:rPr>
              <a:t>                        45,6% </a:t>
            </a:r>
          </a:p>
          <a:p>
            <a:pPr algn="l"/>
            <a:endParaRPr lang="it-IT" sz="4000" dirty="0" smtClean="0">
              <a:solidFill>
                <a:schemeClr val="tx1"/>
              </a:solidFill>
            </a:endParaRPr>
          </a:p>
          <a:p>
            <a:pPr algn="l"/>
            <a:r>
              <a:rPr lang="it-IT" sz="4000" dirty="0" smtClean="0">
                <a:solidFill>
                  <a:schemeClr val="tx1"/>
                </a:solidFill>
              </a:rPr>
              <a:t>Emilia Romagna                       41,8%</a:t>
            </a:r>
          </a:p>
          <a:p>
            <a:pPr algn="l"/>
            <a:r>
              <a:rPr lang="it-IT" sz="4000" dirty="0" smtClean="0">
                <a:solidFill>
                  <a:schemeClr val="tx1"/>
                </a:solidFill>
              </a:rPr>
              <a:t>Nord-Est                                    41,8%</a:t>
            </a:r>
          </a:p>
          <a:p>
            <a:pPr algn="l"/>
            <a:r>
              <a:rPr lang="it-IT" sz="4000" dirty="0" smtClean="0">
                <a:solidFill>
                  <a:schemeClr val="tx1"/>
                </a:solidFill>
              </a:rPr>
              <a:t>Italia                                           41,8%</a:t>
            </a:r>
            <a:endParaRPr lang="it-IT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Classi 2^    anno 2017</a:t>
            </a:r>
            <a:br>
              <a:rPr lang="it-IT" dirty="0" smtClean="0"/>
            </a:br>
            <a:r>
              <a:rPr lang="it-IT" dirty="0" smtClean="0"/>
              <a:t>Prova di </a:t>
            </a:r>
            <a:r>
              <a:rPr lang="it-IT" b="1" dirty="0" smtClean="0"/>
              <a:t>Matematica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1642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it-IT" sz="4000" dirty="0" smtClean="0"/>
              <a:t>I. C. di </a:t>
            </a:r>
            <a:r>
              <a:rPr lang="it-IT" sz="4000" dirty="0" err="1" smtClean="0"/>
              <a:t>Gambettola</a:t>
            </a:r>
            <a:r>
              <a:rPr lang="it-IT" sz="4000" dirty="0" smtClean="0"/>
              <a:t>                  59,6%</a:t>
            </a:r>
          </a:p>
          <a:p>
            <a:pPr>
              <a:buNone/>
            </a:pPr>
            <a:endParaRPr lang="it-IT" dirty="0" smtClean="0"/>
          </a:p>
          <a:p>
            <a:r>
              <a:rPr lang="it-IT" sz="4000" dirty="0" smtClean="0"/>
              <a:t>Emilia Romagna                       51,6%</a:t>
            </a:r>
          </a:p>
          <a:p>
            <a:r>
              <a:rPr lang="it-IT" sz="4000" dirty="0" smtClean="0"/>
              <a:t>Nord Est                                    52,7%</a:t>
            </a:r>
          </a:p>
          <a:p>
            <a:r>
              <a:rPr lang="it-IT" sz="4000" dirty="0" smtClean="0"/>
              <a:t>Italia                                           52,4%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 smtClean="0"/>
              <a:t>Esiti Invalsi  classi   5^  anno 2017</a:t>
            </a:r>
            <a:br>
              <a:rPr lang="it-IT" sz="4000" dirty="0" smtClean="0"/>
            </a:br>
            <a:r>
              <a:rPr lang="it-IT" sz="4000" dirty="0" smtClean="0"/>
              <a:t>Prova   di  </a:t>
            </a:r>
            <a:r>
              <a:rPr lang="it-IT" sz="4000" b="1" dirty="0" smtClean="0"/>
              <a:t>Italiano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4000" dirty="0" smtClean="0"/>
              <a:t>I.C. di </a:t>
            </a:r>
            <a:r>
              <a:rPr lang="it-IT" sz="4000" dirty="0" err="1" smtClean="0"/>
              <a:t>Gambettola</a:t>
            </a:r>
            <a:r>
              <a:rPr lang="it-IT" sz="4000" dirty="0" smtClean="0"/>
              <a:t>                    56,9%</a:t>
            </a:r>
          </a:p>
          <a:p>
            <a:endParaRPr lang="it-IT" sz="4000" dirty="0"/>
          </a:p>
          <a:p>
            <a:r>
              <a:rPr lang="it-IT" sz="4000" dirty="0" smtClean="0"/>
              <a:t>Emilia Romagna                       55,7%</a:t>
            </a:r>
          </a:p>
          <a:p>
            <a:r>
              <a:rPr lang="it-IT" sz="4000" dirty="0" smtClean="0"/>
              <a:t>Nord Est                                     57,0%</a:t>
            </a:r>
          </a:p>
          <a:p>
            <a:r>
              <a:rPr lang="it-IT" sz="4000" dirty="0" smtClean="0"/>
              <a:t>Italia                                            55,8%</a:t>
            </a:r>
            <a:endParaRPr lang="it-IT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Classi  5^     anno 2017</a:t>
            </a:r>
            <a:br>
              <a:rPr lang="it-IT" dirty="0" smtClean="0"/>
            </a:br>
            <a:r>
              <a:rPr lang="it-IT" dirty="0" smtClean="0"/>
              <a:t>Prova di </a:t>
            </a:r>
            <a:r>
              <a:rPr lang="it-IT" b="1" dirty="0" smtClean="0"/>
              <a:t>Matematica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 smtClean="0"/>
              <a:t>I.C.   di  </a:t>
            </a:r>
            <a:r>
              <a:rPr lang="it-IT" sz="4000" dirty="0" err="1" smtClean="0"/>
              <a:t>Gambettola</a:t>
            </a:r>
            <a:r>
              <a:rPr lang="it-IT" sz="4000" dirty="0" smtClean="0"/>
              <a:t>           53,7%</a:t>
            </a:r>
          </a:p>
          <a:p>
            <a:endParaRPr lang="it-IT" sz="4000" dirty="0"/>
          </a:p>
          <a:p>
            <a:r>
              <a:rPr lang="it-IT" sz="4000" dirty="0" smtClean="0"/>
              <a:t>Emilia Romagna                 54,7%</a:t>
            </a:r>
          </a:p>
          <a:p>
            <a:r>
              <a:rPr lang="it-IT" sz="4000" dirty="0" smtClean="0"/>
              <a:t>Nord Est                               55,6%</a:t>
            </a:r>
          </a:p>
          <a:p>
            <a:r>
              <a:rPr lang="it-IT" sz="4000" dirty="0" smtClean="0"/>
              <a:t>Italia                                     53,9%</a:t>
            </a:r>
            <a:endParaRPr lang="it-IT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Esame di Stato  2017</a:t>
            </a:r>
            <a:br>
              <a:rPr lang="it-IT" dirty="0" smtClean="0"/>
            </a:br>
            <a:r>
              <a:rPr lang="it-IT" dirty="0" smtClean="0"/>
              <a:t>classi 3^ Secondaria di </a:t>
            </a:r>
            <a:r>
              <a:rPr lang="it-IT" dirty="0" err="1" smtClean="0"/>
              <a:t>I°</a:t>
            </a:r>
            <a:r>
              <a:rPr lang="it-IT" dirty="0" smtClean="0"/>
              <a:t>  </a:t>
            </a:r>
            <a:r>
              <a:rPr lang="it-IT" b="1" dirty="0" smtClean="0"/>
              <a:t> Italiano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41044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 smtClean="0"/>
              <a:t>I.C.  di </a:t>
            </a:r>
            <a:r>
              <a:rPr lang="it-IT" sz="4000" dirty="0" err="1" smtClean="0"/>
              <a:t>Gambettola</a:t>
            </a:r>
            <a:r>
              <a:rPr lang="it-IT" sz="4000" dirty="0" smtClean="0"/>
              <a:t>       64,2%</a:t>
            </a:r>
          </a:p>
          <a:p>
            <a:endParaRPr lang="it-IT" sz="4000" dirty="0"/>
          </a:p>
          <a:p>
            <a:r>
              <a:rPr lang="it-IT" sz="4000" dirty="0" smtClean="0"/>
              <a:t>Emilia Romagna            65,1%</a:t>
            </a:r>
          </a:p>
          <a:p>
            <a:r>
              <a:rPr lang="it-IT" sz="4000" dirty="0" smtClean="0"/>
              <a:t>Nord Est                         65,1%</a:t>
            </a:r>
          </a:p>
          <a:p>
            <a:r>
              <a:rPr lang="it-IT" sz="4000" dirty="0" smtClean="0"/>
              <a:t>Italia                                61,9%</a:t>
            </a:r>
            <a:endParaRPr lang="it-IT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Esame di Stato 2017</a:t>
            </a:r>
            <a:br>
              <a:rPr lang="it-IT" dirty="0" smtClean="0"/>
            </a:br>
            <a:r>
              <a:rPr lang="it-IT" dirty="0" smtClean="0"/>
              <a:t>classi 3^ secondaria di </a:t>
            </a:r>
            <a:r>
              <a:rPr lang="it-IT" dirty="0" err="1" smtClean="0"/>
              <a:t>I°</a:t>
            </a:r>
            <a:r>
              <a:rPr lang="it-IT" dirty="0" smtClean="0"/>
              <a:t>  </a:t>
            </a:r>
            <a:r>
              <a:rPr lang="it-IT" b="1" dirty="0" smtClean="0"/>
              <a:t>Matematica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 smtClean="0"/>
              <a:t>I.C. di </a:t>
            </a:r>
            <a:r>
              <a:rPr lang="it-IT" sz="4000" dirty="0" err="1" smtClean="0"/>
              <a:t>Gambettola</a:t>
            </a:r>
            <a:r>
              <a:rPr lang="it-IT" sz="4000" dirty="0" smtClean="0"/>
              <a:t>     57,1%</a:t>
            </a:r>
          </a:p>
          <a:p>
            <a:endParaRPr lang="it-IT" sz="4000" dirty="0"/>
          </a:p>
          <a:p>
            <a:r>
              <a:rPr lang="it-IT" sz="4000" dirty="0" smtClean="0"/>
              <a:t>Emilia Romagna         54,5%</a:t>
            </a:r>
          </a:p>
          <a:p>
            <a:r>
              <a:rPr lang="it-IT" sz="4000" dirty="0" smtClean="0"/>
              <a:t>Nord Est                       55,3%</a:t>
            </a:r>
          </a:p>
          <a:p>
            <a:r>
              <a:rPr lang="it-IT" sz="4000" dirty="0" smtClean="0"/>
              <a:t>Italia                             50,6%</a:t>
            </a:r>
            <a:endParaRPr lang="it-IT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134</Words>
  <Application>Microsoft Office PowerPoint</Application>
  <PresentationFormat>Presentazione su schermo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Esiti Invalsi classi 2^ anno 2017 Prova di Italiano</vt:lpstr>
      <vt:lpstr>Classi 2^    anno 2017 Prova di Matematica</vt:lpstr>
      <vt:lpstr>Esiti Invalsi  classi   5^  anno 2017 Prova   di  Italiano</vt:lpstr>
      <vt:lpstr>Classi  5^     anno 2017 Prova di Matematica</vt:lpstr>
      <vt:lpstr>Esame di Stato  2017 classi 3^ Secondaria di I°   Italiano</vt:lpstr>
      <vt:lpstr>Esame di Stato 2017 classi 3^ secondaria di I°  Matematica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Esiti Invalsi classi 2^ anno 2017 Prova di Italiano</dc:title>
  <dc:creator>Marina</dc:creator>
  <cp:lastModifiedBy>Marina</cp:lastModifiedBy>
  <cp:revision>16</cp:revision>
  <dcterms:created xsi:type="dcterms:W3CDTF">2017-10-21T13:51:06Z</dcterms:created>
  <dcterms:modified xsi:type="dcterms:W3CDTF">2017-11-22T13:42:04Z</dcterms:modified>
</cp:coreProperties>
</file>