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8" r:id="rId4"/>
  </p:sldMasterIdLst>
  <p:notesMasterIdLst>
    <p:notesMasterId r:id="rId13"/>
  </p:notesMasterIdLst>
  <p:handoutMasterIdLst>
    <p:handoutMasterId r:id="rId14"/>
  </p:handoutMasterIdLst>
  <p:sldIdLst>
    <p:sldId id="256" r:id="rId5"/>
    <p:sldId id="268" r:id="rId6"/>
    <p:sldId id="262" r:id="rId7"/>
    <p:sldId id="266" r:id="rId8"/>
    <p:sldId id="261" r:id="rId9"/>
    <p:sldId id="259" r:id="rId10"/>
    <p:sldId id="267" r:id="rId11"/>
    <p:sldId id="265" r:id="rId12"/>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115" d="100"/>
          <a:sy n="115" d="100"/>
        </p:scale>
        <p:origin x="432" y="114"/>
      </p:cViewPr>
      <p:guideLst/>
    </p:cSldViewPr>
  </p:slideViewPr>
  <p:notesTextViewPr>
    <p:cViewPr>
      <p:scale>
        <a:sx n="1" d="1"/>
        <a:sy n="1" d="1"/>
      </p:scale>
      <p:origin x="0" y="0"/>
    </p:cViewPr>
  </p:notesTextViewPr>
  <p:notesViewPr>
    <p:cSldViewPr snapToGrid="0">
      <p:cViewPr varScale="1">
        <p:scale>
          <a:sx n="76" d="100"/>
          <a:sy n="76" d="100"/>
        </p:scale>
        <p:origin x="40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05/8/layout/vList2" loCatId="list" qsTypeId="urn:microsoft.com/office/officeart/2005/8/quickstyle/simple1" qsCatId="simple" csTypeId="urn:microsoft.com/office/officeart/2005/8/colors/colorful1" csCatId="colorful" phldr="1"/>
      <dgm:spPr/>
    </dgm:pt>
    <dgm:pt modelId="{4AF52931-E4CA-4429-AACB-B8747CDB2409}">
      <dgm:prSet phldrT="[Text]"/>
      <dgm:spPr/>
      <dgm:t>
        <a:bodyPr rtlCol="0"/>
        <a:lstStyle/>
        <a:p>
          <a:pPr>
            <a:defRPr cap="all"/>
          </a:pPr>
          <a:r>
            <a:rPr lang="it-IT" noProof="0" dirty="0"/>
            <a:t>DANEMARK - ODENSE</a:t>
          </a:r>
        </a:p>
      </dgm:t>
    </dgm:pt>
    <dgm:pt modelId="{67B2FC97-2FAE-4EFE-9DEE-E4216C657F35}" type="parTrans" cxnId="{F82329C8-C3B2-4E9B-9033-528488D72705}">
      <dgm:prSet/>
      <dgm:spPr/>
      <dgm:t>
        <a:bodyPr rtlCol="0"/>
        <a:lstStyle/>
        <a:p>
          <a:pPr rtl="0"/>
          <a:endParaRPr lang="it-IT" sz="1200" noProof="0" dirty="0"/>
        </a:p>
      </dgm:t>
    </dgm:pt>
    <dgm:pt modelId="{D86AF01C-9CBC-41F8-9354-48CD82BDFDC9}" type="sibTrans" cxnId="{F82329C8-C3B2-4E9B-9033-528488D72705}">
      <dgm:prSet/>
      <dgm:spPr/>
      <dgm:t>
        <a:bodyPr rtlCol="0"/>
        <a:lstStyle/>
        <a:p>
          <a:pPr rtl="0"/>
          <a:endParaRPr lang="it-IT" noProof="0"/>
        </a:p>
      </dgm:t>
    </dgm:pt>
    <dgm:pt modelId="{81BEB84D-9A77-49C6-9301-B3359FCAC75F}">
      <dgm:prSet phldrT="[Text]"/>
      <dgm:spPr/>
      <dgm:t>
        <a:bodyPr rtlCol="0"/>
        <a:lstStyle/>
        <a:p>
          <a:pPr>
            <a:defRPr cap="all"/>
          </a:pPr>
          <a:r>
            <a:rPr lang="it-IT" noProof="0" dirty="0"/>
            <a:t>SPAIN –MEMBRILLA </a:t>
          </a:r>
        </a:p>
      </dgm:t>
    </dgm:pt>
    <dgm:pt modelId="{AE4D0D43-0332-4F79-8D35-BCD8C10758AE}" type="parTrans" cxnId="{420EF6C4-7321-43BE-A2FC-253606B1E06A}">
      <dgm:prSet/>
      <dgm:spPr/>
      <dgm:t>
        <a:bodyPr rtlCol="0"/>
        <a:lstStyle/>
        <a:p>
          <a:pPr rtl="0"/>
          <a:endParaRPr lang="it-IT" sz="1200" noProof="0" dirty="0"/>
        </a:p>
      </dgm:t>
    </dgm:pt>
    <dgm:pt modelId="{5D260F18-25D2-4074-87F1-7E78DDA61C58}" type="sibTrans" cxnId="{420EF6C4-7321-43BE-A2FC-253606B1E06A}">
      <dgm:prSet/>
      <dgm:spPr/>
      <dgm:t>
        <a:bodyPr rtlCol="0"/>
        <a:lstStyle/>
        <a:p>
          <a:pPr rtl="0"/>
          <a:endParaRPr lang="it-IT" noProof="0"/>
        </a:p>
      </dgm:t>
    </dgm:pt>
    <dgm:pt modelId="{BFF9359E-E9B1-4B73-BACC-2C7988765B16}">
      <dgm:prSet phldrT="[Text]"/>
      <dgm:spPr/>
      <dgm:t>
        <a:bodyPr rtlCol="0"/>
        <a:lstStyle/>
        <a:p>
          <a:pPr>
            <a:defRPr cap="all"/>
          </a:pPr>
          <a:r>
            <a:rPr lang="it-IT" noProof="0" dirty="0"/>
            <a:t>PORTUGAL – ALFÂNDEGA DA FÉ </a:t>
          </a:r>
        </a:p>
      </dgm:t>
    </dgm:pt>
    <dgm:pt modelId="{6E0A40FA-1B79-4089-8B9A-3BA22865FE4E}" type="parTrans" cxnId="{516EC545-1971-48B3-978C-4756FCDCCFD9}">
      <dgm:prSet/>
      <dgm:spPr/>
      <dgm:t>
        <a:bodyPr rtlCol="0"/>
        <a:lstStyle/>
        <a:p>
          <a:pPr rtl="0"/>
          <a:endParaRPr lang="it-IT" sz="1200" noProof="0" dirty="0"/>
        </a:p>
      </dgm:t>
    </dgm:pt>
    <dgm:pt modelId="{1CEF1965-C516-4C44-BAE3-2FA3F5116930}" type="sibTrans" cxnId="{516EC545-1971-48B3-978C-4756FCDCCFD9}">
      <dgm:prSet/>
      <dgm:spPr/>
      <dgm:t>
        <a:bodyPr rtlCol="0"/>
        <a:lstStyle/>
        <a:p>
          <a:pPr rtl="0"/>
          <a:endParaRPr lang="it-IT" noProof="0"/>
        </a:p>
      </dgm:t>
    </dgm:pt>
    <dgm:pt modelId="{DAFE638F-36D6-4911-9B36-0CC5BF3BD407}">
      <dgm:prSet phldrT="[Text]"/>
      <dgm:spPr/>
      <dgm:t>
        <a:bodyPr rtlCol="0"/>
        <a:lstStyle/>
        <a:p>
          <a:pPr>
            <a:defRPr cap="all"/>
          </a:pPr>
          <a:r>
            <a:rPr lang="it-IT" noProof="0" dirty="0"/>
            <a:t>TURKEY - ANTALYA</a:t>
          </a:r>
        </a:p>
      </dgm:t>
    </dgm:pt>
    <dgm:pt modelId="{3A1006B0-FE9A-4A00-BAA1-C4B4B84B17E3}" type="parTrans" cxnId="{38549DC9-EC73-4D2E-828B-94CD83663F41}">
      <dgm:prSet/>
      <dgm:spPr/>
      <dgm:t>
        <a:bodyPr rtlCol="0"/>
        <a:lstStyle/>
        <a:p>
          <a:pPr rtl="0"/>
          <a:endParaRPr lang="it-IT" noProof="0" dirty="0"/>
        </a:p>
      </dgm:t>
    </dgm:pt>
    <dgm:pt modelId="{32B668B4-62EB-4519-847C-4AFE43EAF6C3}" type="sibTrans" cxnId="{38549DC9-EC73-4D2E-828B-94CD83663F41}">
      <dgm:prSet/>
      <dgm:spPr/>
      <dgm:t>
        <a:bodyPr rtlCol="0"/>
        <a:lstStyle/>
        <a:p>
          <a:pPr rtl="0"/>
          <a:endParaRPr lang="it-IT" noProof="0" dirty="0"/>
        </a:p>
      </dgm:t>
    </dgm:pt>
    <dgm:pt modelId="{32CD62CC-1418-4846-B672-19F5488BAA71}">
      <dgm:prSet/>
      <dgm:spPr>
        <a:solidFill>
          <a:schemeClr val="accent2">
            <a:lumMod val="60000"/>
            <a:lumOff val="40000"/>
          </a:schemeClr>
        </a:solidFill>
      </dgm:spPr>
      <dgm:t>
        <a:bodyPr/>
        <a:lstStyle/>
        <a:p>
          <a:r>
            <a:rPr lang="it-IT" dirty="0"/>
            <a:t>ITALY -GAMBETTOLA</a:t>
          </a:r>
        </a:p>
      </dgm:t>
    </dgm:pt>
    <dgm:pt modelId="{2ED1F43D-F793-404C-A7BD-D4A3467535B2}" type="parTrans" cxnId="{AA45AC02-B8DD-4FEC-B407-AE32348F91B8}">
      <dgm:prSet/>
      <dgm:spPr/>
      <dgm:t>
        <a:bodyPr/>
        <a:lstStyle/>
        <a:p>
          <a:endParaRPr lang="it-IT"/>
        </a:p>
      </dgm:t>
    </dgm:pt>
    <dgm:pt modelId="{60488EA0-60A3-4502-936D-62F9B6AD1C77}" type="sibTrans" cxnId="{AA45AC02-B8DD-4FEC-B407-AE32348F91B8}">
      <dgm:prSet/>
      <dgm:spPr/>
      <dgm:t>
        <a:bodyPr/>
        <a:lstStyle/>
        <a:p>
          <a:endParaRPr lang="it-IT"/>
        </a:p>
      </dgm:t>
    </dgm:pt>
    <dgm:pt modelId="{C24CCE14-1E03-4670-A56C-C1BB93DEFC01}" type="pres">
      <dgm:prSet presAssocID="{C7720856-93F0-4CC7-B7FD-2466914A11D4}" presName="linear" presStyleCnt="0">
        <dgm:presLayoutVars>
          <dgm:animLvl val="lvl"/>
          <dgm:resizeHandles val="exact"/>
        </dgm:presLayoutVars>
      </dgm:prSet>
      <dgm:spPr/>
    </dgm:pt>
    <dgm:pt modelId="{17FFAE2D-305B-43AE-824A-39B963E4ECB7}" type="pres">
      <dgm:prSet presAssocID="{4AF52931-E4CA-4429-AACB-B8747CDB2409}" presName="parentText" presStyleLbl="node1" presStyleIdx="0" presStyleCnt="5">
        <dgm:presLayoutVars>
          <dgm:chMax val="0"/>
          <dgm:bulletEnabled val="1"/>
        </dgm:presLayoutVars>
      </dgm:prSet>
      <dgm:spPr/>
      <dgm:t>
        <a:bodyPr/>
        <a:lstStyle/>
        <a:p>
          <a:endParaRPr lang="it-IT"/>
        </a:p>
      </dgm:t>
    </dgm:pt>
    <dgm:pt modelId="{A26F27B3-0357-4484-901A-0636F05C99C0}" type="pres">
      <dgm:prSet presAssocID="{D86AF01C-9CBC-41F8-9354-48CD82BDFDC9}" presName="spacer" presStyleCnt="0"/>
      <dgm:spPr/>
    </dgm:pt>
    <dgm:pt modelId="{3EAE2762-ED6D-4696-9B55-23305BA040A7}" type="pres">
      <dgm:prSet presAssocID="{81BEB84D-9A77-49C6-9301-B3359FCAC75F}" presName="parentText" presStyleLbl="node1" presStyleIdx="1" presStyleCnt="5">
        <dgm:presLayoutVars>
          <dgm:chMax val="0"/>
          <dgm:bulletEnabled val="1"/>
        </dgm:presLayoutVars>
      </dgm:prSet>
      <dgm:spPr/>
      <dgm:t>
        <a:bodyPr/>
        <a:lstStyle/>
        <a:p>
          <a:endParaRPr lang="it-IT"/>
        </a:p>
      </dgm:t>
    </dgm:pt>
    <dgm:pt modelId="{381164C1-59E3-4276-A9D6-AC47E0E597E9}" type="pres">
      <dgm:prSet presAssocID="{5D260F18-25D2-4074-87F1-7E78DDA61C58}" presName="spacer" presStyleCnt="0"/>
      <dgm:spPr/>
    </dgm:pt>
    <dgm:pt modelId="{60C7A66D-1ECE-403A-96FC-5E164F8AE643}" type="pres">
      <dgm:prSet presAssocID="{BFF9359E-E9B1-4B73-BACC-2C7988765B16}" presName="parentText" presStyleLbl="node1" presStyleIdx="2" presStyleCnt="5">
        <dgm:presLayoutVars>
          <dgm:chMax val="0"/>
          <dgm:bulletEnabled val="1"/>
        </dgm:presLayoutVars>
      </dgm:prSet>
      <dgm:spPr/>
      <dgm:t>
        <a:bodyPr/>
        <a:lstStyle/>
        <a:p>
          <a:endParaRPr lang="it-IT"/>
        </a:p>
      </dgm:t>
    </dgm:pt>
    <dgm:pt modelId="{D0D18A2A-8C6E-483F-B7BC-D676B03B60A9}" type="pres">
      <dgm:prSet presAssocID="{1CEF1965-C516-4C44-BAE3-2FA3F5116930}" presName="spacer" presStyleCnt="0"/>
      <dgm:spPr/>
    </dgm:pt>
    <dgm:pt modelId="{91C3EC60-D5A2-43BE-8F56-168B620BA90A}" type="pres">
      <dgm:prSet presAssocID="{DAFE638F-36D6-4911-9B36-0CC5BF3BD407}" presName="parentText" presStyleLbl="node1" presStyleIdx="3" presStyleCnt="5">
        <dgm:presLayoutVars>
          <dgm:chMax val="0"/>
          <dgm:bulletEnabled val="1"/>
        </dgm:presLayoutVars>
      </dgm:prSet>
      <dgm:spPr/>
      <dgm:t>
        <a:bodyPr/>
        <a:lstStyle/>
        <a:p>
          <a:endParaRPr lang="it-IT"/>
        </a:p>
      </dgm:t>
    </dgm:pt>
    <dgm:pt modelId="{EB44812C-6CE2-4776-8C83-CBC548557517}" type="pres">
      <dgm:prSet presAssocID="{32B668B4-62EB-4519-847C-4AFE43EAF6C3}" presName="spacer" presStyleCnt="0"/>
      <dgm:spPr/>
    </dgm:pt>
    <dgm:pt modelId="{2AADCA56-99F0-412A-80A2-F6C56873384E}" type="pres">
      <dgm:prSet presAssocID="{32CD62CC-1418-4846-B672-19F5488BAA71}" presName="parentText" presStyleLbl="node1" presStyleIdx="4" presStyleCnt="5">
        <dgm:presLayoutVars>
          <dgm:chMax val="0"/>
          <dgm:bulletEnabled val="1"/>
        </dgm:presLayoutVars>
      </dgm:prSet>
      <dgm:spPr/>
      <dgm:t>
        <a:bodyPr/>
        <a:lstStyle/>
        <a:p>
          <a:endParaRPr lang="it-IT"/>
        </a:p>
      </dgm:t>
    </dgm:pt>
  </dgm:ptLst>
  <dgm:cxnLst>
    <dgm:cxn modelId="{F82329C8-C3B2-4E9B-9033-528488D72705}" srcId="{C7720856-93F0-4CC7-B7FD-2466914A11D4}" destId="{4AF52931-E4CA-4429-AACB-B8747CDB2409}" srcOrd="0" destOrd="0" parTransId="{67B2FC97-2FAE-4EFE-9DEE-E4216C657F35}" sibTransId="{D86AF01C-9CBC-41F8-9354-48CD82BDFDC9}"/>
    <dgm:cxn modelId="{516EC545-1971-48B3-978C-4756FCDCCFD9}" srcId="{C7720856-93F0-4CC7-B7FD-2466914A11D4}" destId="{BFF9359E-E9B1-4B73-BACC-2C7988765B16}" srcOrd="2" destOrd="0" parTransId="{6E0A40FA-1B79-4089-8B9A-3BA22865FE4E}" sibTransId="{1CEF1965-C516-4C44-BAE3-2FA3F5116930}"/>
    <dgm:cxn modelId="{AA45AC02-B8DD-4FEC-B407-AE32348F91B8}" srcId="{C7720856-93F0-4CC7-B7FD-2466914A11D4}" destId="{32CD62CC-1418-4846-B672-19F5488BAA71}" srcOrd="4" destOrd="0" parTransId="{2ED1F43D-F793-404C-A7BD-D4A3467535B2}" sibTransId="{60488EA0-60A3-4502-936D-62F9B6AD1C77}"/>
    <dgm:cxn modelId="{84C11D6E-5A72-4DC7-A882-422789DC0FE6}" type="presOf" srcId="{81BEB84D-9A77-49C6-9301-B3359FCAC75F}" destId="{3EAE2762-ED6D-4696-9B55-23305BA040A7}" srcOrd="0" destOrd="0" presId="urn:microsoft.com/office/officeart/2005/8/layout/vList2"/>
    <dgm:cxn modelId="{7FDC4489-1CEA-4059-A3F3-D7D68F8FA8A2}" type="presOf" srcId="{4AF52931-E4CA-4429-AACB-B8747CDB2409}" destId="{17FFAE2D-305B-43AE-824A-39B963E4ECB7}" srcOrd="0" destOrd="0" presId="urn:microsoft.com/office/officeart/2005/8/layout/vList2"/>
    <dgm:cxn modelId="{4964A954-7D34-4693-9F68-53DDC36500D8}" type="presOf" srcId="{DAFE638F-36D6-4911-9B36-0CC5BF3BD407}" destId="{91C3EC60-D5A2-43BE-8F56-168B620BA90A}" srcOrd="0" destOrd="0" presId="urn:microsoft.com/office/officeart/2005/8/layout/vList2"/>
    <dgm:cxn modelId="{98CE913C-08AD-4AFA-BA46-7C94459582CE}" type="presOf" srcId="{BFF9359E-E9B1-4B73-BACC-2C7988765B16}" destId="{60C7A66D-1ECE-403A-96FC-5E164F8AE643}" srcOrd="0" destOrd="0" presId="urn:microsoft.com/office/officeart/2005/8/layout/vList2"/>
    <dgm:cxn modelId="{3A44A719-785C-4524-A6AE-ADA935A192C2}" type="presOf" srcId="{C7720856-93F0-4CC7-B7FD-2466914A11D4}" destId="{C24CCE14-1E03-4670-A56C-C1BB93DEFC01}" srcOrd="0" destOrd="0" presId="urn:microsoft.com/office/officeart/2005/8/layout/vList2"/>
    <dgm:cxn modelId="{69A31013-017F-44EB-B4F3-F61F96DDEF11}" type="presOf" srcId="{32CD62CC-1418-4846-B672-19F5488BAA71}" destId="{2AADCA56-99F0-412A-80A2-F6C56873384E}" srcOrd="0" destOrd="0" presId="urn:microsoft.com/office/officeart/2005/8/layout/vList2"/>
    <dgm:cxn modelId="{38549DC9-EC73-4D2E-828B-94CD83663F41}" srcId="{C7720856-93F0-4CC7-B7FD-2466914A11D4}" destId="{DAFE638F-36D6-4911-9B36-0CC5BF3BD407}" srcOrd="3" destOrd="0" parTransId="{3A1006B0-FE9A-4A00-BAA1-C4B4B84B17E3}" sibTransId="{32B668B4-62EB-4519-847C-4AFE43EAF6C3}"/>
    <dgm:cxn modelId="{420EF6C4-7321-43BE-A2FC-253606B1E06A}" srcId="{C7720856-93F0-4CC7-B7FD-2466914A11D4}" destId="{81BEB84D-9A77-49C6-9301-B3359FCAC75F}" srcOrd="1" destOrd="0" parTransId="{AE4D0D43-0332-4F79-8D35-BCD8C10758AE}" sibTransId="{5D260F18-25D2-4074-87F1-7E78DDA61C58}"/>
    <dgm:cxn modelId="{E68E7CBC-A63D-43F1-868F-45F5861DFC19}" type="presParOf" srcId="{C24CCE14-1E03-4670-A56C-C1BB93DEFC01}" destId="{17FFAE2D-305B-43AE-824A-39B963E4ECB7}" srcOrd="0" destOrd="0" presId="urn:microsoft.com/office/officeart/2005/8/layout/vList2"/>
    <dgm:cxn modelId="{CD89256D-1BC5-4E71-8BD3-AD9C13DDEFA8}" type="presParOf" srcId="{C24CCE14-1E03-4670-A56C-C1BB93DEFC01}" destId="{A26F27B3-0357-4484-901A-0636F05C99C0}" srcOrd="1" destOrd="0" presId="urn:microsoft.com/office/officeart/2005/8/layout/vList2"/>
    <dgm:cxn modelId="{F09F8165-BC12-45DE-B61B-2D6A25974C32}" type="presParOf" srcId="{C24CCE14-1E03-4670-A56C-C1BB93DEFC01}" destId="{3EAE2762-ED6D-4696-9B55-23305BA040A7}" srcOrd="2" destOrd="0" presId="urn:microsoft.com/office/officeart/2005/8/layout/vList2"/>
    <dgm:cxn modelId="{1A378D55-F590-4B04-9530-55A28634D166}" type="presParOf" srcId="{C24CCE14-1E03-4670-A56C-C1BB93DEFC01}" destId="{381164C1-59E3-4276-A9D6-AC47E0E597E9}" srcOrd="3" destOrd="0" presId="urn:microsoft.com/office/officeart/2005/8/layout/vList2"/>
    <dgm:cxn modelId="{77C073FC-EBFB-4588-A65E-EECF0110BA51}" type="presParOf" srcId="{C24CCE14-1E03-4670-A56C-C1BB93DEFC01}" destId="{60C7A66D-1ECE-403A-96FC-5E164F8AE643}" srcOrd="4" destOrd="0" presId="urn:microsoft.com/office/officeart/2005/8/layout/vList2"/>
    <dgm:cxn modelId="{6C9DC103-660E-48DB-85A7-D53746CD9F24}" type="presParOf" srcId="{C24CCE14-1E03-4670-A56C-C1BB93DEFC01}" destId="{D0D18A2A-8C6E-483F-B7BC-D676B03B60A9}" srcOrd="5" destOrd="0" presId="urn:microsoft.com/office/officeart/2005/8/layout/vList2"/>
    <dgm:cxn modelId="{5CEDA47D-131D-4DE9-BCEC-9045CE3AEB35}" type="presParOf" srcId="{C24CCE14-1E03-4670-A56C-C1BB93DEFC01}" destId="{91C3EC60-D5A2-43BE-8F56-168B620BA90A}" srcOrd="6" destOrd="0" presId="urn:microsoft.com/office/officeart/2005/8/layout/vList2"/>
    <dgm:cxn modelId="{988E4437-3335-4C70-8418-241CAF4BC24B}" type="presParOf" srcId="{C24CCE14-1E03-4670-A56C-C1BB93DEFC01}" destId="{EB44812C-6CE2-4776-8C83-CBC548557517}" srcOrd="7" destOrd="0" presId="urn:microsoft.com/office/officeart/2005/8/layout/vList2"/>
    <dgm:cxn modelId="{8074085C-3C8F-4437-8D59-0BE51D756911}" type="presParOf" srcId="{C24CCE14-1E03-4670-A56C-C1BB93DEFC01}" destId="{2AADCA56-99F0-412A-80A2-F6C56873384E}"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C5B8D2-1E6D-4BCA-9E4B-8A99C8D7BC4A}"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3B990DCB-AF23-4094-864B-C8B99FA30370}">
      <dgm:prSet phldrT="[Text]"/>
      <dgm:spPr/>
      <dgm:t>
        <a:bodyPr rtlCol="0"/>
        <a:lstStyle/>
        <a:p>
          <a:pPr>
            <a:defRPr b="1"/>
          </a:pPr>
          <a:r>
            <a:rPr lang="it-IT" noProof="0"/>
            <a:t>1</a:t>
          </a:r>
        </a:p>
      </dgm:t>
    </dgm:pt>
    <dgm:pt modelId="{9045AE91-C8DE-42D1-9697-92115E53B6EE}" type="parTrans" cxnId="{289A7ABA-98F5-4FB1-939B-2977E2B9EB8F}">
      <dgm:prSet/>
      <dgm:spPr/>
      <dgm:t>
        <a:bodyPr rtlCol="0"/>
        <a:lstStyle/>
        <a:p>
          <a:pPr rtl="0"/>
          <a:endParaRPr lang="it-IT" noProof="0" dirty="0"/>
        </a:p>
      </dgm:t>
    </dgm:pt>
    <dgm:pt modelId="{8F93B7AA-ADE0-44B8-AFDE-9A1375C16706}" type="sibTrans" cxnId="{289A7ABA-98F5-4FB1-939B-2977E2B9EB8F}">
      <dgm:prSet/>
      <dgm:spPr/>
      <dgm:t>
        <a:bodyPr rtlCol="0"/>
        <a:lstStyle/>
        <a:p>
          <a:pPr rtl="0"/>
          <a:endParaRPr lang="it-IT" noProof="0" dirty="0"/>
        </a:p>
      </dgm:t>
    </dgm:pt>
    <dgm:pt modelId="{7DEF99AD-EC88-4718-B8D7-F22561235CEC}">
      <dgm:prSet phldrT="[Text]" custT="1"/>
      <dgm:spPr/>
      <dgm:t>
        <a:bodyPr rtlCol="0"/>
        <a:lstStyle/>
        <a:p>
          <a:pPr algn="just"/>
          <a:r>
            <a:rPr lang="en-GB" sz="2000" b="1" dirty="0"/>
            <a:t>To develop teachers' integrated teaching skills on STEAM subjects by raising their awareness on the interdisciplinary relationships between Science, Technology, Engineering, Art and Mathematics</a:t>
          </a:r>
          <a:endParaRPr lang="it-IT" sz="2000" b="1" noProof="0" dirty="0"/>
        </a:p>
      </dgm:t>
    </dgm:pt>
    <dgm:pt modelId="{E16E29D3-9570-412D-93B6-B4CE77D1B6DD}" type="parTrans" cxnId="{46DBFC28-5C33-4B88-8831-68037F695A48}">
      <dgm:prSet/>
      <dgm:spPr/>
      <dgm:t>
        <a:bodyPr rtlCol="0"/>
        <a:lstStyle/>
        <a:p>
          <a:pPr rtl="0"/>
          <a:endParaRPr lang="it-IT" noProof="0" dirty="0"/>
        </a:p>
      </dgm:t>
    </dgm:pt>
    <dgm:pt modelId="{456EA687-CA8C-4F68-B168-4C2E87ACC68B}" type="sibTrans" cxnId="{46DBFC28-5C33-4B88-8831-68037F695A48}">
      <dgm:prSet/>
      <dgm:spPr/>
      <dgm:t>
        <a:bodyPr rtlCol="0"/>
        <a:lstStyle/>
        <a:p>
          <a:pPr rtl="0"/>
          <a:endParaRPr lang="it-IT" noProof="0" dirty="0"/>
        </a:p>
      </dgm:t>
    </dgm:pt>
    <dgm:pt modelId="{240AA45F-7625-47CB-82DB-58CF98B59095}">
      <dgm:prSet phldrT="[Text]"/>
      <dgm:spPr/>
      <dgm:t>
        <a:bodyPr rtlCol="0"/>
        <a:lstStyle/>
        <a:p>
          <a:pPr>
            <a:defRPr b="1"/>
          </a:pPr>
          <a:r>
            <a:rPr lang="it-IT" noProof="0"/>
            <a:t>2</a:t>
          </a:r>
        </a:p>
      </dgm:t>
    </dgm:pt>
    <dgm:pt modelId="{648CE750-928A-4617-818A-2C5528133922}" type="parTrans" cxnId="{159602F2-C521-4E1D-AE9F-D54CDD414A04}">
      <dgm:prSet/>
      <dgm:spPr/>
      <dgm:t>
        <a:bodyPr rtlCol="0"/>
        <a:lstStyle/>
        <a:p>
          <a:pPr rtl="0"/>
          <a:endParaRPr lang="it-IT" noProof="0" dirty="0"/>
        </a:p>
      </dgm:t>
    </dgm:pt>
    <dgm:pt modelId="{A5F62957-BF38-47A2-B1D2-0D9C89C422D5}" type="sibTrans" cxnId="{159602F2-C521-4E1D-AE9F-D54CDD414A04}">
      <dgm:prSet/>
      <dgm:spPr/>
      <dgm:t>
        <a:bodyPr rtlCol="0"/>
        <a:lstStyle/>
        <a:p>
          <a:pPr rtl="0"/>
          <a:endParaRPr lang="it-IT" noProof="0" dirty="0"/>
        </a:p>
      </dgm:t>
    </dgm:pt>
    <dgm:pt modelId="{E1AD1DBC-9B34-4672-B365-6C5C7E96A5E5}">
      <dgm:prSet phldrT="[Text]"/>
      <dgm:spPr/>
      <dgm:t>
        <a:bodyPr rtlCol="0"/>
        <a:lstStyle/>
        <a:p>
          <a:pPr>
            <a:defRPr b="1"/>
          </a:pPr>
          <a:r>
            <a:rPr lang="it-IT" noProof="0"/>
            <a:t>3</a:t>
          </a:r>
        </a:p>
      </dgm:t>
    </dgm:pt>
    <dgm:pt modelId="{8C5C062E-BB4A-4159-9D81-9F19138DAF56}" type="parTrans" cxnId="{4E210A80-A0A8-4FC3-BB39-ADD0CB874D63}">
      <dgm:prSet/>
      <dgm:spPr/>
      <dgm:t>
        <a:bodyPr rtlCol="0"/>
        <a:lstStyle/>
        <a:p>
          <a:pPr rtl="0"/>
          <a:endParaRPr lang="it-IT" noProof="0" dirty="0"/>
        </a:p>
      </dgm:t>
    </dgm:pt>
    <dgm:pt modelId="{1A79B38F-A3E5-4698-99B4-A0F5A3E8CD65}" type="sibTrans" cxnId="{4E210A80-A0A8-4FC3-BB39-ADD0CB874D63}">
      <dgm:prSet/>
      <dgm:spPr/>
      <dgm:t>
        <a:bodyPr rtlCol="0"/>
        <a:lstStyle/>
        <a:p>
          <a:pPr rtl="0"/>
          <a:endParaRPr lang="it-IT" noProof="0" dirty="0"/>
        </a:p>
      </dgm:t>
    </dgm:pt>
    <dgm:pt modelId="{1D280956-61F1-44EA-89DD-47917582B346}">
      <dgm:prSet phldrT="[Text]" custT="1"/>
      <dgm:spPr/>
      <dgm:t>
        <a:bodyPr rtlCol="0"/>
        <a:lstStyle/>
        <a:p>
          <a:pPr algn="l"/>
          <a:r>
            <a:rPr lang="en-GB" sz="2000" b="1" dirty="0"/>
            <a:t>To engage students in STEAM activities to develop their skills of creativity, critical thinking, collaborative problem solving, learning to learn and initiative and entrepreneurial competences, to encourage students to be involved in various STEAM activities</a:t>
          </a:r>
          <a:endParaRPr lang="it-IT" sz="2000" b="1" noProof="0" dirty="0"/>
        </a:p>
      </dgm:t>
    </dgm:pt>
    <dgm:pt modelId="{F5F29254-C816-4B3B-A23C-846A234C8557}" type="parTrans" cxnId="{8DAC0267-44CD-4D02-88C9-B2F8A13C158E}">
      <dgm:prSet/>
      <dgm:spPr/>
      <dgm:t>
        <a:bodyPr rtlCol="0"/>
        <a:lstStyle/>
        <a:p>
          <a:pPr rtl="0"/>
          <a:endParaRPr lang="it-IT" noProof="0" dirty="0"/>
        </a:p>
      </dgm:t>
    </dgm:pt>
    <dgm:pt modelId="{EC76378A-9F1D-482E-AF47-2DD7D70945B6}" type="sibTrans" cxnId="{8DAC0267-44CD-4D02-88C9-B2F8A13C158E}">
      <dgm:prSet/>
      <dgm:spPr/>
      <dgm:t>
        <a:bodyPr rtlCol="0"/>
        <a:lstStyle/>
        <a:p>
          <a:pPr rtl="0"/>
          <a:endParaRPr lang="it-IT" noProof="0" dirty="0"/>
        </a:p>
      </dgm:t>
    </dgm:pt>
    <dgm:pt modelId="{27B4E690-4D0F-4D7A-BF6F-F3DD955F4988}">
      <dgm:prSet phldrT="[Text]" custT="1"/>
      <dgm:spPr/>
      <dgm:t>
        <a:bodyPr rtlCol="0"/>
        <a:lstStyle/>
        <a:p>
          <a:pPr algn="just"/>
          <a:r>
            <a:rPr lang="en-GB" sz="2000" b="1" dirty="0"/>
            <a:t>To introduce students (in particular girls) to STEAM disciplines via motivating them in STEAM careers and prepare them for further studies in STEAM,  to strengthen the schools’ STEAM curriculum</a:t>
          </a:r>
          <a:endParaRPr lang="it-IT" sz="2000" b="1" noProof="0" dirty="0"/>
        </a:p>
      </dgm:t>
    </dgm:pt>
    <dgm:pt modelId="{9A9FC636-BF64-4AA3-9111-3312D89D6371}" type="sibTrans" cxnId="{62126DBA-440F-4890-99E9-D0197B1F8AC3}">
      <dgm:prSet/>
      <dgm:spPr/>
      <dgm:t>
        <a:bodyPr rtlCol="0"/>
        <a:lstStyle/>
        <a:p>
          <a:pPr rtl="0"/>
          <a:endParaRPr lang="it-IT" noProof="0" dirty="0"/>
        </a:p>
      </dgm:t>
    </dgm:pt>
    <dgm:pt modelId="{90D197D3-3303-4C80-A092-3B7BDF04FBF7}" type="parTrans" cxnId="{62126DBA-440F-4890-99E9-D0197B1F8AC3}">
      <dgm:prSet/>
      <dgm:spPr/>
      <dgm:t>
        <a:bodyPr rtlCol="0"/>
        <a:lstStyle/>
        <a:p>
          <a:pPr rtl="0"/>
          <a:endParaRPr lang="it-IT" noProof="0" dirty="0"/>
        </a:p>
      </dgm:t>
    </dgm:pt>
    <dgm:pt modelId="{D679DEAB-6848-41CD-B1CB-CF337AC7A31D}" type="pres">
      <dgm:prSet presAssocID="{D3C5B8D2-1E6D-4BCA-9E4B-8A99C8D7BC4A}" presName="Name0" presStyleCnt="0">
        <dgm:presLayoutVars>
          <dgm:dir/>
          <dgm:animLvl val="lvl"/>
          <dgm:resizeHandles val="exact"/>
        </dgm:presLayoutVars>
      </dgm:prSet>
      <dgm:spPr/>
      <dgm:t>
        <a:bodyPr/>
        <a:lstStyle/>
        <a:p>
          <a:endParaRPr lang="it-IT"/>
        </a:p>
      </dgm:t>
    </dgm:pt>
    <dgm:pt modelId="{B7CE3EC3-2440-4393-AC94-10866BCAF5E5}" type="pres">
      <dgm:prSet presAssocID="{3B990DCB-AF23-4094-864B-C8B99FA30370}" presName="composite" presStyleCnt="0"/>
      <dgm:spPr/>
    </dgm:pt>
    <dgm:pt modelId="{08D647AF-8254-4692-9521-201771D618AF}" type="pres">
      <dgm:prSet presAssocID="{3B990DCB-AF23-4094-864B-C8B99FA30370}" presName="parTx" presStyleLbl="alignNode1" presStyleIdx="0" presStyleCnt="3">
        <dgm:presLayoutVars>
          <dgm:chMax val="0"/>
          <dgm:chPref val="0"/>
        </dgm:presLayoutVars>
      </dgm:prSet>
      <dgm:spPr/>
      <dgm:t>
        <a:bodyPr/>
        <a:lstStyle/>
        <a:p>
          <a:endParaRPr lang="it-IT"/>
        </a:p>
      </dgm:t>
    </dgm:pt>
    <dgm:pt modelId="{5371B07D-A811-41A7-92B8-9EB3AAC0F5DF}" type="pres">
      <dgm:prSet presAssocID="{3B990DCB-AF23-4094-864B-C8B99FA30370}" presName="desTx" presStyleLbl="alignAccFollowNode1" presStyleIdx="0" presStyleCnt="3">
        <dgm:presLayoutVars/>
      </dgm:prSet>
      <dgm:spPr/>
      <dgm:t>
        <a:bodyPr/>
        <a:lstStyle/>
        <a:p>
          <a:endParaRPr lang="it-IT"/>
        </a:p>
      </dgm:t>
    </dgm:pt>
    <dgm:pt modelId="{0B89D963-7FF9-4ECE-9092-57300AE29E7A}" type="pres">
      <dgm:prSet presAssocID="{8F93B7AA-ADE0-44B8-AFDE-9A1375C16706}" presName="space" presStyleCnt="0"/>
      <dgm:spPr/>
    </dgm:pt>
    <dgm:pt modelId="{A330DEA4-FE52-450D-9A7D-81DCF9293357}" type="pres">
      <dgm:prSet presAssocID="{240AA45F-7625-47CB-82DB-58CF98B59095}" presName="composite" presStyleCnt="0"/>
      <dgm:spPr/>
    </dgm:pt>
    <dgm:pt modelId="{7426B0A2-35CF-41E5-BB90-082B8F16AEC2}" type="pres">
      <dgm:prSet presAssocID="{240AA45F-7625-47CB-82DB-58CF98B59095}" presName="parTx" presStyleLbl="alignNode1" presStyleIdx="1" presStyleCnt="3">
        <dgm:presLayoutVars>
          <dgm:chMax val="0"/>
          <dgm:chPref val="0"/>
        </dgm:presLayoutVars>
      </dgm:prSet>
      <dgm:spPr/>
      <dgm:t>
        <a:bodyPr/>
        <a:lstStyle/>
        <a:p>
          <a:endParaRPr lang="it-IT"/>
        </a:p>
      </dgm:t>
    </dgm:pt>
    <dgm:pt modelId="{169A3FE9-26B7-4CA9-94C8-83A47C220D96}" type="pres">
      <dgm:prSet presAssocID="{240AA45F-7625-47CB-82DB-58CF98B59095}" presName="desTx" presStyleLbl="alignAccFollowNode1" presStyleIdx="1" presStyleCnt="3">
        <dgm:presLayoutVars/>
      </dgm:prSet>
      <dgm:spPr/>
      <dgm:t>
        <a:bodyPr/>
        <a:lstStyle/>
        <a:p>
          <a:endParaRPr lang="it-IT"/>
        </a:p>
      </dgm:t>
    </dgm:pt>
    <dgm:pt modelId="{108F0098-8E6F-4A75-9AF8-E0994A3DA8D7}" type="pres">
      <dgm:prSet presAssocID="{A5F62957-BF38-47A2-B1D2-0D9C89C422D5}" presName="space" presStyleCnt="0"/>
      <dgm:spPr/>
    </dgm:pt>
    <dgm:pt modelId="{1434BCF4-25B6-4EFD-B6FA-B703FA91F514}" type="pres">
      <dgm:prSet presAssocID="{E1AD1DBC-9B34-4672-B365-6C5C7E96A5E5}" presName="composite" presStyleCnt="0"/>
      <dgm:spPr/>
    </dgm:pt>
    <dgm:pt modelId="{47AFA701-1B05-4FA6-A424-5172765ACEBC}" type="pres">
      <dgm:prSet presAssocID="{E1AD1DBC-9B34-4672-B365-6C5C7E96A5E5}" presName="parTx" presStyleLbl="alignNode1" presStyleIdx="2" presStyleCnt="3">
        <dgm:presLayoutVars>
          <dgm:chMax val="0"/>
          <dgm:chPref val="0"/>
        </dgm:presLayoutVars>
      </dgm:prSet>
      <dgm:spPr/>
      <dgm:t>
        <a:bodyPr/>
        <a:lstStyle/>
        <a:p>
          <a:endParaRPr lang="it-IT"/>
        </a:p>
      </dgm:t>
    </dgm:pt>
    <dgm:pt modelId="{C6B1CB70-B2ED-4418-B89D-0FC6D2EEBDA1}" type="pres">
      <dgm:prSet presAssocID="{E1AD1DBC-9B34-4672-B365-6C5C7E96A5E5}" presName="desTx" presStyleLbl="alignAccFollowNode1" presStyleIdx="2" presStyleCnt="3" custScaleX="115715">
        <dgm:presLayoutVars/>
      </dgm:prSet>
      <dgm:spPr/>
      <dgm:t>
        <a:bodyPr/>
        <a:lstStyle/>
        <a:p>
          <a:endParaRPr lang="it-IT"/>
        </a:p>
      </dgm:t>
    </dgm:pt>
  </dgm:ptLst>
  <dgm:cxnLst>
    <dgm:cxn modelId="{8DAC0267-44CD-4D02-88C9-B2F8A13C158E}" srcId="{E1AD1DBC-9B34-4672-B365-6C5C7E96A5E5}" destId="{1D280956-61F1-44EA-89DD-47917582B346}" srcOrd="0" destOrd="0" parTransId="{F5F29254-C816-4B3B-A23C-846A234C8557}" sibTransId="{EC76378A-9F1D-482E-AF47-2DD7D70945B6}"/>
    <dgm:cxn modelId="{4E210A80-A0A8-4FC3-BB39-ADD0CB874D63}" srcId="{D3C5B8D2-1E6D-4BCA-9E4B-8A99C8D7BC4A}" destId="{E1AD1DBC-9B34-4672-B365-6C5C7E96A5E5}" srcOrd="2" destOrd="0" parTransId="{8C5C062E-BB4A-4159-9D81-9F19138DAF56}" sibTransId="{1A79B38F-A3E5-4698-99B4-A0F5A3E8CD65}"/>
    <dgm:cxn modelId="{CEB80BD3-0572-49DD-B7AD-200DAE2DC873}" type="presOf" srcId="{240AA45F-7625-47CB-82DB-58CF98B59095}" destId="{7426B0A2-35CF-41E5-BB90-082B8F16AEC2}" srcOrd="0" destOrd="0" presId="urn:microsoft.com/office/officeart/2016/7/layout/ChevronBlockProcess"/>
    <dgm:cxn modelId="{F708BEC4-5922-427B-926A-4DF14BCB4915}" type="presOf" srcId="{D3C5B8D2-1E6D-4BCA-9E4B-8A99C8D7BC4A}" destId="{D679DEAB-6848-41CD-B1CB-CF337AC7A31D}" srcOrd="0" destOrd="0" presId="urn:microsoft.com/office/officeart/2016/7/layout/ChevronBlockProcess"/>
    <dgm:cxn modelId="{289A7ABA-98F5-4FB1-939B-2977E2B9EB8F}" srcId="{D3C5B8D2-1E6D-4BCA-9E4B-8A99C8D7BC4A}" destId="{3B990DCB-AF23-4094-864B-C8B99FA30370}" srcOrd="0" destOrd="0" parTransId="{9045AE91-C8DE-42D1-9697-92115E53B6EE}" sibTransId="{8F93B7AA-ADE0-44B8-AFDE-9A1375C16706}"/>
    <dgm:cxn modelId="{46DBFC28-5C33-4B88-8831-68037F695A48}" srcId="{3B990DCB-AF23-4094-864B-C8B99FA30370}" destId="{7DEF99AD-EC88-4718-B8D7-F22561235CEC}" srcOrd="0" destOrd="0" parTransId="{E16E29D3-9570-412D-93B6-B4CE77D1B6DD}" sibTransId="{456EA687-CA8C-4F68-B168-4C2E87ACC68B}"/>
    <dgm:cxn modelId="{159602F2-C521-4E1D-AE9F-D54CDD414A04}" srcId="{D3C5B8D2-1E6D-4BCA-9E4B-8A99C8D7BC4A}" destId="{240AA45F-7625-47CB-82DB-58CF98B59095}" srcOrd="1" destOrd="0" parTransId="{648CE750-928A-4617-818A-2C5528133922}" sibTransId="{A5F62957-BF38-47A2-B1D2-0D9C89C422D5}"/>
    <dgm:cxn modelId="{E3053B32-4007-4BFD-8919-015D5581B939}" type="presOf" srcId="{7DEF99AD-EC88-4718-B8D7-F22561235CEC}" destId="{5371B07D-A811-41A7-92B8-9EB3AAC0F5DF}" srcOrd="0" destOrd="0" presId="urn:microsoft.com/office/officeart/2016/7/layout/ChevronBlockProcess"/>
    <dgm:cxn modelId="{A139EC39-0AD8-41A2-A802-A5BCF52D4B33}" type="presOf" srcId="{3B990DCB-AF23-4094-864B-C8B99FA30370}" destId="{08D647AF-8254-4692-9521-201771D618AF}" srcOrd="0" destOrd="0" presId="urn:microsoft.com/office/officeart/2016/7/layout/ChevronBlockProcess"/>
    <dgm:cxn modelId="{62126DBA-440F-4890-99E9-D0197B1F8AC3}" srcId="{240AA45F-7625-47CB-82DB-58CF98B59095}" destId="{27B4E690-4D0F-4D7A-BF6F-F3DD955F4988}" srcOrd="0" destOrd="0" parTransId="{90D197D3-3303-4C80-A092-3B7BDF04FBF7}" sibTransId="{9A9FC636-BF64-4AA3-9111-3312D89D6371}"/>
    <dgm:cxn modelId="{DF624CA2-797E-49F8-B4EE-2A9CC06192EE}" type="presOf" srcId="{E1AD1DBC-9B34-4672-B365-6C5C7E96A5E5}" destId="{47AFA701-1B05-4FA6-A424-5172765ACEBC}" srcOrd="0" destOrd="0" presId="urn:microsoft.com/office/officeart/2016/7/layout/ChevronBlockProcess"/>
    <dgm:cxn modelId="{C07A1969-3AA2-4E45-8ACF-7317CD57F91F}" type="presOf" srcId="{1D280956-61F1-44EA-89DD-47917582B346}" destId="{C6B1CB70-B2ED-4418-B89D-0FC6D2EEBDA1}" srcOrd="0" destOrd="0" presId="urn:microsoft.com/office/officeart/2016/7/layout/ChevronBlockProcess"/>
    <dgm:cxn modelId="{47DC801B-E3D3-454F-A17F-5A0AC0CAF647}" type="presOf" srcId="{27B4E690-4D0F-4D7A-BF6F-F3DD955F4988}" destId="{169A3FE9-26B7-4CA9-94C8-83A47C220D96}" srcOrd="0" destOrd="0" presId="urn:microsoft.com/office/officeart/2016/7/layout/ChevronBlockProcess"/>
    <dgm:cxn modelId="{4D64C47D-41B3-4DFA-BBA2-C1CB236EAA2D}" type="presParOf" srcId="{D679DEAB-6848-41CD-B1CB-CF337AC7A31D}" destId="{B7CE3EC3-2440-4393-AC94-10866BCAF5E5}" srcOrd="0" destOrd="0" presId="urn:microsoft.com/office/officeart/2016/7/layout/ChevronBlockProcess"/>
    <dgm:cxn modelId="{98B8789E-2188-41D2-8673-0A2153C493C7}" type="presParOf" srcId="{B7CE3EC3-2440-4393-AC94-10866BCAF5E5}" destId="{08D647AF-8254-4692-9521-201771D618AF}" srcOrd="0" destOrd="0" presId="urn:microsoft.com/office/officeart/2016/7/layout/ChevronBlockProcess"/>
    <dgm:cxn modelId="{0BA14546-4F4B-4EA5-9413-9B0252084EAB}" type="presParOf" srcId="{B7CE3EC3-2440-4393-AC94-10866BCAF5E5}" destId="{5371B07D-A811-41A7-92B8-9EB3AAC0F5DF}" srcOrd="1" destOrd="0" presId="urn:microsoft.com/office/officeart/2016/7/layout/ChevronBlockProcess"/>
    <dgm:cxn modelId="{0F927D8B-B114-440E-9FFA-FB3FCBBA3361}" type="presParOf" srcId="{D679DEAB-6848-41CD-B1CB-CF337AC7A31D}" destId="{0B89D963-7FF9-4ECE-9092-57300AE29E7A}" srcOrd="1" destOrd="0" presId="urn:microsoft.com/office/officeart/2016/7/layout/ChevronBlockProcess"/>
    <dgm:cxn modelId="{2C2C0E5E-CFE2-4C97-8A7D-8C96D1FFF461}" type="presParOf" srcId="{D679DEAB-6848-41CD-B1CB-CF337AC7A31D}" destId="{A330DEA4-FE52-450D-9A7D-81DCF9293357}" srcOrd="2" destOrd="0" presId="urn:microsoft.com/office/officeart/2016/7/layout/ChevronBlockProcess"/>
    <dgm:cxn modelId="{DB849B74-2507-40C4-B393-056E558CC3DE}" type="presParOf" srcId="{A330DEA4-FE52-450D-9A7D-81DCF9293357}" destId="{7426B0A2-35CF-41E5-BB90-082B8F16AEC2}" srcOrd="0" destOrd="0" presId="urn:microsoft.com/office/officeart/2016/7/layout/ChevronBlockProcess"/>
    <dgm:cxn modelId="{723A765F-3671-4681-AF9A-4AB979E7F2E4}" type="presParOf" srcId="{A330DEA4-FE52-450D-9A7D-81DCF9293357}" destId="{169A3FE9-26B7-4CA9-94C8-83A47C220D96}" srcOrd="1" destOrd="0" presId="urn:microsoft.com/office/officeart/2016/7/layout/ChevronBlockProcess"/>
    <dgm:cxn modelId="{5983C1C2-3A24-4260-B0B7-064EDEE1DCD3}" type="presParOf" srcId="{D679DEAB-6848-41CD-B1CB-CF337AC7A31D}" destId="{108F0098-8E6F-4A75-9AF8-E0994A3DA8D7}" srcOrd="3" destOrd="0" presId="urn:microsoft.com/office/officeart/2016/7/layout/ChevronBlockProcess"/>
    <dgm:cxn modelId="{BEBF82AA-7E31-430A-AA04-AFF5864E473A}" type="presParOf" srcId="{D679DEAB-6848-41CD-B1CB-CF337AC7A31D}" destId="{1434BCF4-25B6-4EFD-B6FA-B703FA91F514}" srcOrd="4" destOrd="0" presId="urn:microsoft.com/office/officeart/2016/7/layout/ChevronBlockProcess"/>
    <dgm:cxn modelId="{EE3C36E6-EA95-43EF-B6AD-77F91E5709B3}" type="presParOf" srcId="{1434BCF4-25B6-4EFD-B6FA-B703FA91F514}" destId="{47AFA701-1B05-4FA6-A424-5172765ACEBC}" srcOrd="0" destOrd="0" presId="urn:microsoft.com/office/officeart/2016/7/layout/ChevronBlockProcess"/>
    <dgm:cxn modelId="{539BD26F-7B62-4A1F-90D3-A6F47C98DB67}" type="presParOf" srcId="{1434BCF4-25B6-4EFD-B6FA-B703FA91F514}" destId="{C6B1CB70-B2ED-4418-B89D-0FC6D2EEBDA1}" srcOrd="1" destOrd="0" presId="urn:microsoft.com/office/officeart/2016/7/layout/Chevron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EF6C1-3FCB-481D-A833-D54FE93391C4}"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E317E7-0525-4B7D-B343-8D7BBE98A387}">
      <dgm:prSet custT="1"/>
      <dgm:spPr/>
      <dgm:t>
        <a:bodyPr/>
        <a:lstStyle/>
        <a:p>
          <a:r>
            <a:rPr lang="en-GB" sz="2000" dirty="0"/>
            <a:t>Project web site/ Brochure, Roll-up</a:t>
          </a:r>
          <a:endParaRPr lang="en-US" sz="2000" dirty="0"/>
        </a:p>
      </dgm:t>
    </dgm:pt>
    <dgm:pt modelId="{E0D9FFB2-ADE0-4C0E-BB1A-14F0E199F1FD}" type="parTrans" cxnId="{6C3AB896-1102-41B8-A2F1-D139D6150341}">
      <dgm:prSet/>
      <dgm:spPr/>
      <dgm:t>
        <a:bodyPr/>
        <a:lstStyle/>
        <a:p>
          <a:endParaRPr lang="en-US"/>
        </a:p>
      </dgm:t>
    </dgm:pt>
    <dgm:pt modelId="{BA358A78-0168-40F0-BACC-6E2E2C9D66DD}" type="sibTrans" cxnId="{6C3AB896-1102-41B8-A2F1-D139D6150341}">
      <dgm:prSet/>
      <dgm:spPr/>
      <dgm:t>
        <a:bodyPr/>
        <a:lstStyle/>
        <a:p>
          <a:endParaRPr lang="en-US"/>
        </a:p>
      </dgm:t>
    </dgm:pt>
    <dgm:pt modelId="{CCF7427B-F38B-4088-87D5-1343F082C847}">
      <dgm:prSet custT="1"/>
      <dgm:spPr/>
      <dgm:t>
        <a:bodyPr/>
        <a:lstStyle/>
        <a:p>
          <a:r>
            <a:rPr lang="en-GB" sz="2000" dirty="0"/>
            <a:t>Moodle Platform eTwinning project Blogs</a:t>
          </a:r>
          <a:endParaRPr lang="en-US" sz="2000" dirty="0"/>
        </a:p>
      </dgm:t>
    </dgm:pt>
    <dgm:pt modelId="{497B8476-3D86-479D-82D0-DE4FC6428143}" type="parTrans" cxnId="{26CF4ED4-8D0E-46E9-834B-2CCB7894FAF1}">
      <dgm:prSet/>
      <dgm:spPr/>
      <dgm:t>
        <a:bodyPr/>
        <a:lstStyle/>
        <a:p>
          <a:endParaRPr lang="en-US"/>
        </a:p>
      </dgm:t>
    </dgm:pt>
    <dgm:pt modelId="{36D120E4-044D-4331-9D66-E16191EC74DD}" type="sibTrans" cxnId="{26CF4ED4-8D0E-46E9-834B-2CCB7894FAF1}">
      <dgm:prSet/>
      <dgm:spPr/>
      <dgm:t>
        <a:bodyPr/>
        <a:lstStyle/>
        <a:p>
          <a:endParaRPr lang="en-US"/>
        </a:p>
      </dgm:t>
    </dgm:pt>
    <dgm:pt modelId="{E6F3D1A8-E53B-46CD-B25A-BA7CC843B8E9}">
      <dgm:prSet custT="1"/>
      <dgm:spPr/>
      <dgm:t>
        <a:bodyPr/>
        <a:lstStyle/>
        <a:p>
          <a:r>
            <a:rPr lang="en-GB" sz="2000" dirty="0"/>
            <a:t>Animation Video WOMEN in STEAM</a:t>
          </a:r>
          <a:endParaRPr lang="en-US" sz="2000" dirty="0"/>
        </a:p>
      </dgm:t>
    </dgm:pt>
    <dgm:pt modelId="{63D76BC6-A970-47A0-9724-394E912A9081}" type="parTrans" cxnId="{28B5DAC5-BFDA-4F09-967B-FD656D59AE9B}">
      <dgm:prSet/>
      <dgm:spPr/>
      <dgm:t>
        <a:bodyPr/>
        <a:lstStyle/>
        <a:p>
          <a:endParaRPr lang="en-US"/>
        </a:p>
      </dgm:t>
    </dgm:pt>
    <dgm:pt modelId="{F740E445-F8C8-4001-99B0-F851FDEB3AD3}" type="sibTrans" cxnId="{28B5DAC5-BFDA-4F09-967B-FD656D59AE9B}">
      <dgm:prSet/>
      <dgm:spPr/>
      <dgm:t>
        <a:bodyPr/>
        <a:lstStyle/>
        <a:p>
          <a:endParaRPr lang="en-US"/>
        </a:p>
      </dgm:t>
    </dgm:pt>
    <dgm:pt modelId="{43B768F8-8C99-46EE-B9B3-B503625C532E}">
      <dgm:prSet custT="1"/>
      <dgm:spPr/>
      <dgm:t>
        <a:bodyPr/>
        <a:lstStyle/>
        <a:p>
          <a:r>
            <a:rPr lang="en-GB" sz="2000" dirty="0"/>
            <a:t>Digital Storytelling ‘WHY SCIENTISTS NEED ART TRAINING?’ 2 Newsletters</a:t>
          </a:r>
          <a:endParaRPr lang="en-US" sz="2000" dirty="0"/>
        </a:p>
      </dgm:t>
    </dgm:pt>
    <dgm:pt modelId="{0C4E82EE-E009-4EBF-9D17-C4F9DD4C090A}" type="parTrans" cxnId="{DFAFEE6D-D69B-4D98-8B3E-FFC47CF91681}">
      <dgm:prSet/>
      <dgm:spPr/>
      <dgm:t>
        <a:bodyPr/>
        <a:lstStyle/>
        <a:p>
          <a:endParaRPr lang="en-US"/>
        </a:p>
      </dgm:t>
    </dgm:pt>
    <dgm:pt modelId="{3913F174-6483-4635-B744-4B4D6B918A11}" type="sibTrans" cxnId="{DFAFEE6D-D69B-4D98-8B3E-FFC47CF91681}">
      <dgm:prSet/>
      <dgm:spPr/>
      <dgm:t>
        <a:bodyPr/>
        <a:lstStyle/>
        <a:p>
          <a:endParaRPr lang="en-US"/>
        </a:p>
      </dgm:t>
    </dgm:pt>
    <dgm:pt modelId="{482C6C9B-0007-44C6-8206-78118A9A283F}">
      <dgm:prSet/>
      <dgm:spPr/>
      <dgm:t>
        <a:bodyPr/>
        <a:lstStyle/>
        <a:p>
          <a:r>
            <a:rPr lang="en-GB" dirty="0"/>
            <a:t>e-Brochure THE BEST 20 STEAM JOBS</a:t>
          </a:r>
          <a:endParaRPr lang="en-US" dirty="0"/>
        </a:p>
      </dgm:t>
    </dgm:pt>
    <dgm:pt modelId="{71F43939-98B4-46FC-9958-1177C7334639}" type="parTrans" cxnId="{46424793-3505-4E12-8549-A51B632249B0}">
      <dgm:prSet/>
      <dgm:spPr/>
      <dgm:t>
        <a:bodyPr/>
        <a:lstStyle/>
        <a:p>
          <a:endParaRPr lang="en-US"/>
        </a:p>
      </dgm:t>
    </dgm:pt>
    <dgm:pt modelId="{A0AF19E5-1790-4D77-9889-AD1C26573BB8}" type="sibTrans" cxnId="{46424793-3505-4E12-8549-A51B632249B0}">
      <dgm:prSet/>
      <dgm:spPr/>
      <dgm:t>
        <a:bodyPr/>
        <a:lstStyle/>
        <a:p>
          <a:endParaRPr lang="en-US"/>
        </a:p>
      </dgm:t>
    </dgm:pt>
    <dgm:pt modelId="{14DCEC3D-539B-4701-8E2B-399B10C61782}">
      <dgm:prSet/>
      <dgm:spPr/>
      <dgm:t>
        <a:bodyPr/>
        <a:lstStyle/>
        <a:p>
          <a:r>
            <a:rPr lang="en-GB"/>
            <a:t>Guiding Principles for long term STEAM education </a:t>
          </a:r>
          <a:endParaRPr lang="en-US"/>
        </a:p>
      </dgm:t>
    </dgm:pt>
    <dgm:pt modelId="{7A3DB044-A7FA-4DC7-BD12-AD9EBB604846}" type="parTrans" cxnId="{6518CC25-621C-4716-9B68-270568B254E7}">
      <dgm:prSet/>
      <dgm:spPr/>
      <dgm:t>
        <a:bodyPr/>
        <a:lstStyle/>
        <a:p>
          <a:endParaRPr lang="en-US"/>
        </a:p>
      </dgm:t>
    </dgm:pt>
    <dgm:pt modelId="{B8E3AFE1-1300-4DCC-9654-824C1EA1B0E1}" type="sibTrans" cxnId="{6518CC25-621C-4716-9B68-270568B254E7}">
      <dgm:prSet/>
      <dgm:spPr/>
      <dgm:t>
        <a:bodyPr/>
        <a:lstStyle/>
        <a:p>
          <a:endParaRPr lang="en-US"/>
        </a:p>
      </dgm:t>
    </dgm:pt>
    <dgm:pt modelId="{BA554B1E-10BF-4A2C-A540-22B30776EF1F}" type="pres">
      <dgm:prSet presAssocID="{3AEEF6C1-3FCB-481D-A833-D54FE93391C4}" presName="root" presStyleCnt="0">
        <dgm:presLayoutVars>
          <dgm:dir/>
          <dgm:resizeHandles val="exact"/>
        </dgm:presLayoutVars>
      </dgm:prSet>
      <dgm:spPr/>
      <dgm:t>
        <a:bodyPr/>
        <a:lstStyle/>
        <a:p>
          <a:endParaRPr lang="it-IT"/>
        </a:p>
      </dgm:t>
    </dgm:pt>
    <dgm:pt modelId="{A28DD245-A325-427B-B7BF-8572812F8967}" type="pres">
      <dgm:prSet presAssocID="{3AEEF6C1-3FCB-481D-A833-D54FE93391C4}" presName="container" presStyleCnt="0">
        <dgm:presLayoutVars>
          <dgm:dir/>
          <dgm:resizeHandles val="exact"/>
        </dgm:presLayoutVars>
      </dgm:prSet>
      <dgm:spPr/>
    </dgm:pt>
    <dgm:pt modelId="{2F783617-3DA3-4473-AB48-F44872486753}" type="pres">
      <dgm:prSet presAssocID="{83E317E7-0525-4B7D-B343-8D7BBE98A387}" presName="compNode" presStyleCnt="0"/>
      <dgm:spPr/>
    </dgm:pt>
    <dgm:pt modelId="{A4ECD831-3C23-4498-88C5-60DA4EB026E1}" type="pres">
      <dgm:prSet presAssocID="{83E317E7-0525-4B7D-B343-8D7BBE98A387}" presName="iconBgRect" presStyleLbl="bgShp" presStyleIdx="0" presStyleCnt="6"/>
      <dgm:spPr/>
    </dgm:pt>
    <dgm:pt modelId="{85BEE1C6-F5F1-449E-9F9D-337405D5F68F}" type="pres">
      <dgm:prSet presAssocID="{83E317E7-0525-4B7D-B343-8D7BBE98A38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LaptopSecure"/>
        </a:ext>
      </dgm:extLst>
    </dgm:pt>
    <dgm:pt modelId="{0057B777-F1CB-4823-A849-4890D3E37EFE}" type="pres">
      <dgm:prSet presAssocID="{83E317E7-0525-4B7D-B343-8D7BBE98A387}" presName="spaceRect" presStyleCnt="0"/>
      <dgm:spPr/>
    </dgm:pt>
    <dgm:pt modelId="{23125C22-D3EB-4B4C-858A-7E2875896AE5}" type="pres">
      <dgm:prSet presAssocID="{83E317E7-0525-4B7D-B343-8D7BBE98A387}" presName="textRect" presStyleLbl="revTx" presStyleIdx="0" presStyleCnt="6" custScaleX="102247" custScaleY="128417">
        <dgm:presLayoutVars>
          <dgm:chMax val="1"/>
          <dgm:chPref val="1"/>
        </dgm:presLayoutVars>
      </dgm:prSet>
      <dgm:spPr/>
      <dgm:t>
        <a:bodyPr/>
        <a:lstStyle/>
        <a:p>
          <a:endParaRPr lang="it-IT"/>
        </a:p>
      </dgm:t>
    </dgm:pt>
    <dgm:pt modelId="{B54681F7-97CE-4306-B7FE-215C7F0740D2}" type="pres">
      <dgm:prSet presAssocID="{BA358A78-0168-40F0-BACC-6E2E2C9D66DD}" presName="sibTrans" presStyleLbl="sibTrans2D1" presStyleIdx="0" presStyleCnt="0"/>
      <dgm:spPr/>
      <dgm:t>
        <a:bodyPr/>
        <a:lstStyle/>
        <a:p>
          <a:endParaRPr lang="it-IT"/>
        </a:p>
      </dgm:t>
    </dgm:pt>
    <dgm:pt modelId="{50985417-56F5-4C67-8FDB-DBE61B76AD87}" type="pres">
      <dgm:prSet presAssocID="{CCF7427B-F38B-4088-87D5-1343F082C847}" presName="compNode" presStyleCnt="0"/>
      <dgm:spPr/>
    </dgm:pt>
    <dgm:pt modelId="{C2C9D943-6120-4E8F-9B6B-8BADECCB110C}" type="pres">
      <dgm:prSet presAssocID="{CCF7427B-F38B-4088-87D5-1343F082C847}" presName="iconBgRect" presStyleLbl="bgShp" presStyleIdx="1" presStyleCnt="6"/>
      <dgm:spPr/>
    </dgm:pt>
    <dgm:pt modelId="{AF7AF718-EC8F-41F5-A51F-F142DC66FE99}" type="pres">
      <dgm:prSet presAssocID="{CCF7427B-F38B-4088-87D5-1343F082C84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log"/>
        </a:ext>
      </dgm:extLst>
    </dgm:pt>
    <dgm:pt modelId="{B00CE61E-28E5-4F07-9CA4-C7D5D57A1B4A}" type="pres">
      <dgm:prSet presAssocID="{CCF7427B-F38B-4088-87D5-1343F082C847}" presName="spaceRect" presStyleCnt="0"/>
      <dgm:spPr/>
    </dgm:pt>
    <dgm:pt modelId="{019ED22C-8C36-43F2-920C-668B86F4DE4C}" type="pres">
      <dgm:prSet presAssocID="{CCF7427B-F38B-4088-87D5-1343F082C847}" presName="textRect" presStyleLbl="revTx" presStyleIdx="1" presStyleCnt="6">
        <dgm:presLayoutVars>
          <dgm:chMax val="1"/>
          <dgm:chPref val="1"/>
        </dgm:presLayoutVars>
      </dgm:prSet>
      <dgm:spPr/>
      <dgm:t>
        <a:bodyPr/>
        <a:lstStyle/>
        <a:p>
          <a:endParaRPr lang="it-IT"/>
        </a:p>
      </dgm:t>
    </dgm:pt>
    <dgm:pt modelId="{62FEA21D-65A3-4700-89C0-8E4DB5F728BD}" type="pres">
      <dgm:prSet presAssocID="{36D120E4-044D-4331-9D66-E16191EC74DD}" presName="sibTrans" presStyleLbl="sibTrans2D1" presStyleIdx="0" presStyleCnt="0"/>
      <dgm:spPr/>
      <dgm:t>
        <a:bodyPr/>
        <a:lstStyle/>
        <a:p>
          <a:endParaRPr lang="it-IT"/>
        </a:p>
      </dgm:t>
    </dgm:pt>
    <dgm:pt modelId="{C72F8EF9-9E57-4313-9211-71CDC8C1C809}" type="pres">
      <dgm:prSet presAssocID="{E6F3D1A8-E53B-46CD-B25A-BA7CC843B8E9}" presName="compNode" presStyleCnt="0"/>
      <dgm:spPr/>
    </dgm:pt>
    <dgm:pt modelId="{BE8E5CAA-AF8A-41E5-AA8F-F30C02CC3CC4}" type="pres">
      <dgm:prSet presAssocID="{E6F3D1A8-E53B-46CD-B25A-BA7CC843B8E9}" presName="iconBgRect" presStyleLbl="bgShp" presStyleIdx="2" presStyleCnt="6"/>
      <dgm:spPr/>
    </dgm:pt>
    <dgm:pt modelId="{1297B09A-E943-402A-AC46-ADC0904F1505}" type="pres">
      <dgm:prSet presAssocID="{E6F3D1A8-E53B-46CD-B25A-BA7CC843B8E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losedCaption"/>
        </a:ext>
      </dgm:extLst>
    </dgm:pt>
    <dgm:pt modelId="{539CAC41-AFA1-46C1-9F45-300453D4E01A}" type="pres">
      <dgm:prSet presAssocID="{E6F3D1A8-E53B-46CD-B25A-BA7CC843B8E9}" presName="spaceRect" presStyleCnt="0"/>
      <dgm:spPr/>
    </dgm:pt>
    <dgm:pt modelId="{F48A31F5-259B-4653-AA78-3DE8832E07AC}" type="pres">
      <dgm:prSet presAssocID="{E6F3D1A8-E53B-46CD-B25A-BA7CC843B8E9}" presName="textRect" presStyleLbl="revTx" presStyleIdx="2" presStyleCnt="6">
        <dgm:presLayoutVars>
          <dgm:chMax val="1"/>
          <dgm:chPref val="1"/>
        </dgm:presLayoutVars>
      </dgm:prSet>
      <dgm:spPr/>
      <dgm:t>
        <a:bodyPr/>
        <a:lstStyle/>
        <a:p>
          <a:endParaRPr lang="it-IT"/>
        </a:p>
      </dgm:t>
    </dgm:pt>
    <dgm:pt modelId="{3EB80FAC-E279-4BDC-B730-65D127D8DEC4}" type="pres">
      <dgm:prSet presAssocID="{F740E445-F8C8-4001-99B0-F851FDEB3AD3}" presName="sibTrans" presStyleLbl="sibTrans2D1" presStyleIdx="0" presStyleCnt="0"/>
      <dgm:spPr/>
      <dgm:t>
        <a:bodyPr/>
        <a:lstStyle/>
        <a:p>
          <a:endParaRPr lang="it-IT"/>
        </a:p>
      </dgm:t>
    </dgm:pt>
    <dgm:pt modelId="{2128EAC0-5C2C-4487-AF0C-4DED093357AE}" type="pres">
      <dgm:prSet presAssocID="{43B768F8-8C99-46EE-B9B3-B503625C532E}" presName="compNode" presStyleCnt="0"/>
      <dgm:spPr/>
    </dgm:pt>
    <dgm:pt modelId="{F6D39D19-F652-4FA9-B1FB-598BB552CC74}" type="pres">
      <dgm:prSet presAssocID="{43B768F8-8C99-46EE-B9B3-B503625C532E}" presName="iconBgRect" presStyleLbl="bgShp" presStyleIdx="3" presStyleCnt="6"/>
      <dgm:spPr/>
    </dgm:pt>
    <dgm:pt modelId="{E12F2802-1DEA-46CC-8C29-82A3AFBAD6EE}" type="pres">
      <dgm:prSet presAssocID="{43B768F8-8C99-46EE-B9B3-B503625C532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toryboard"/>
        </a:ext>
      </dgm:extLst>
    </dgm:pt>
    <dgm:pt modelId="{096A4DCF-D5AA-4028-949A-3D33074CE79C}" type="pres">
      <dgm:prSet presAssocID="{43B768F8-8C99-46EE-B9B3-B503625C532E}" presName="spaceRect" presStyleCnt="0"/>
      <dgm:spPr/>
    </dgm:pt>
    <dgm:pt modelId="{23C21C97-83CD-46BB-8A62-C122F53333B5}" type="pres">
      <dgm:prSet presAssocID="{43B768F8-8C99-46EE-B9B3-B503625C532E}" presName="textRect" presStyleLbl="revTx" presStyleIdx="3" presStyleCnt="6" custScaleX="106853">
        <dgm:presLayoutVars>
          <dgm:chMax val="1"/>
          <dgm:chPref val="1"/>
        </dgm:presLayoutVars>
      </dgm:prSet>
      <dgm:spPr/>
      <dgm:t>
        <a:bodyPr/>
        <a:lstStyle/>
        <a:p>
          <a:endParaRPr lang="it-IT"/>
        </a:p>
      </dgm:t>
    </dgm:pt>
    <dgm:pt modelId="{6A98F2A7-90A9-4134-B770-ADC64362EBE1}" type="pres">
      <dgm:prSet presAssocID="{3913F174-6483-4635-B744-4B4D6B918A11}" presName="sibTrans" presStyleLbl="sibTrans2D1" presStyleIdx="0" presStyleCnt="0"/>
      <dgm:spPr/>
      <dgm:t>
        <a:bodyPr/>
        <a:lstStyle/>
        <a:p>
          <a:endParaRPr lang="it-IT"/>
        </a:p>
      </dgm:t>
    </dgm:pt>
    <dgm:pt modelId="{C8BC133D-F980-488D-809C-22FBD5F2AF97}" type="pres">
      <dgm:prSet presAssocID="{482C6C9B-0007-44C6-8206-78118A9A283F}" presName="compNode" presStyleCnt="0"/>
      <dgm:spPr/>
    </dgm:pt>
    <dgm:pt modelId="{F9AE1B44-0B99-4880-A433-831806480987}" type="pres">
      <dgm:prSet presAssocID="{482C6C9B-0007-44C6-8206-78118A9A283F}" presName="iconBgRect" presStyleLbl="bgShp" presStyleIdx="4" presStyleCnt="6"/>
      <dgm:spPr/>
    </dgm:pt>
    <dgm:pt modelId="{44EDFD15-EC75-4637-B5D6-D1514AD69FFD}" type="pres">
      <dgm:prSet presAssocID="{482C6C9B-0007-44C6-8206-78118A9A283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RobotOutline"/>
        </a:ext>
      </dgm:extLst>
    </dgm:pt>
    <dgm:pt modelId="{CBBFA5C7-13BF-475C-8DFB-1C0D92C46AC1}" type="pres">
      <dgm:prSet presAssocID="{482C6C9B-0007-44C6-8206-78118A9A283F}" presName="spaceRect" presStyleCnt="0"/>
      <dgm:spPr/>
    </dgm:pt>
    <dgm:pt modelId="{E2AE2ACE-29E4-4326-AD4C-261C784CAC7F}" type="pres">
      <dgm:prSet presAssocID="{482C6C9B-0007-44C6-8206-78118A9A283F}" presName="textRect" presStyleLbl="revTx" presStyleIdx="4" presStyleCnt="6">
        <dgm:presLayoutVars>
          <dgm:chMax val="1"/>
          <dgm:chPref val="1"/>
        </dgm:presLayoutVars>
      </dgm:prSet>
      <dgm:spPr/>
      <dgm:t>
        <a:bodyPr/>
        <a:lstStyle/>
        <a:p>
          <a:endParaRPr lang="it-IT"/>
        </a:p>
      </dgm:t>
    </dgm:pt>
    <dgm:pt modelId="{95AF5628-21AE-4A21-8763-4552E04F99E0}" type="pres">
      <dgm:prSet presAssocID="{A0AF19E5-1790-4D77-9889-AD1C26573BB8}" presName="sibTrans" presStyleLbl="sibTrans2D1" presStyleIdx="0" presStyleCnt="0"/>
      <dgm:spPr/>
      <dgm:t>
        <a:bodyPr/>
        <a:lstStyle/>
        <a:p>
          <a:endParaRPr lang="it-IT"/>
        </a:p>
      </dgm:t>
    </dgm:pt>
    <dgm:pt modelId="{587BA6D1-3A65-4BCC-AB89-7C647B3994B1}" type="pres">
      <dgm:prSet presAssocID="{14DCEC3D-539B-4701-8E2B-399B10C61782}" presName="compNode" presStyleCnt="0"/>
      <dgm:spPr/>
    </dgm:pt>
    <dgm:pt modelId="{4514C428-0501-49E0-AD92-70C9872CCED3}" type="pres">
      <dgm:prSet presAssocID="{14DCEC3D-539B-4701-8E2B-399B10C61782}" presName="iconBgRect" presStyleLbl="bgShp" presStyleIdx="5" presStyleCnt="6"/>
      <dgm:spPr/>
    </dgm:pt>
    <dgm:pt modelId="{1D487449-06FC-4762-BD58-71F1BB5C379C}" type="pres">
      <dgm:prSet presAssocID="{14DCEC3D-539B-4701-8E2B-399B10C6178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Education"/>
        </a:ext>
      </dgm:extLst>
    </dgm:pt>
    <dgm:pt modelId="{C8D6777B-4549-4C65-A6B4-09B01A7A2A8E}" type="pres">
      <dgm:prSet presAssocID="{14DCEC3D-539B-4701-8E2B-399B10C61782}" presName="spaceRect" presStyleCnt="0"/>
      <dgm:spPr/>
    </dgm:pt>
    <dgm:pt modelId="{77001BF8-1807-4B9A-ABED-5A3EEFF1C4B2}" type="pres">
      <dgm:prSet presAssocID="{14DCEC3D-539B-4701-8E2B-399B10C61782}" presName="textRect" presStyleLbl="revTx" presStyleIdx="5" presStyleCnt="6">
        <dgm:presLayoutVars>
          <dgm:chMax val="1"/>
          <dgm:chPref val="1"/>
        </dgm:presLayoutVars>
      </dgm:prSet>
      <dgm:spPr/>
      <dgm:t>
        <a:bodyPr/>
        <a:lstStyle/>
        <a:p>
          <a:endParaRPr lang="it-IT"/>
        </a:p>
      </dgm:t>
    </dgm:pt>
  </dgm:ptLst>
  <dgm:cxnLst>
    <dgm:cxn modelId="{6C3AB896-1102-41B8-A2F1-D139D6150341}" srcId="{3AEEF6C1-3FCB-481D-A833-D54FE93391C4}" destId="{83E317E7-0525-4B7D-B343-8D7BBE98A387}" srcOrd="0" destOrd="0" parTransId="{E0D9FFB2-ADE0-4C0E-BB1A-14F0E199F1FD}" sibTransId="{BA358A78-0168-40F0-BACC-6E2E2C9D66DD}"/>
    <dgm:cxn modelId="{90BCC9AE-3B18-4F93-B52D-DB5CD712B883}" type="presOf" srcId="{43B768F8-8C99-46EE-B9B3-B503625C532E}" destId="{23C21C97-83CD-46BB-8A62-C122F53333B5}" srcOrd="0" destOrd="0" presId="urn:microsoft.com/office/officeart/2018/2/layout/IconCircleList"/>
    <dgm:cxn modelId="{08E76D3B-5049-4A34-B3AE-8059A52FAEF0}" type="presOf" srcId="{3913F174-6483-4635-B744-4B4D6B918A11}" destId="{6A98F2A7-90A9-4134-B770-ADC64362EBE1}" srcOrd="0" destOrd="0" presId="urn:microsoft.com/office/officeart/2018/2/layout/IconCircleList"/>
    <dgm:cxn modelId="{46424793-3505-4E12-8549-A51B632249B0}" srcId="{3AEEF6C1-3FCB-481D-A833-D54FE93391C4}" destId="{482C6C9B-0007-44C6-8206-78118A9A283F}" srcOrd="4" destOrd="0" parTransId="{71F43939-98B4-46FC-9958-1177C7334639}" sibTransId="{A0AF19E5-1790-4D77-9889-AD1C26573BB8}"/>
    <dgm:cxn modelId="{906B6C92-1243-437D-9C31-1CD59A8243B3}" type="presOf" srcId="{83E317E7-0525-4B7D-B343-8D7BBE98A387}" destId="{23125C22-D3EB-4B4C-858A-7E2875896AE5}" srcOrd="0" destOrd="0" presId="urn:microsoft.com/office/officeart/2018/2/layout/IconCircleList"/>
    <dgm:cxn modelId="{6518CC25-621C-4716-9B68-270568B254E7}" srcId="{3AEEF6C1-3FCB-481D-A833-D54FE93391C4}" destId="{14DCEC3D-539B-4701-8E2B-399B10C61782}" srcOrd="5" destOrd="0" parTransId="{7A3DB044-A7FA-4DC7-BD12-AD9EBB604846}" sibTransId="{B8E3AFE1-1300-4DCC-9654-824C1EA1B0E1}"/>
    <dgm:cxn modelId="{C91F5545-8CFB-4EE8-9913-557C643914E7}" type="presOf" srcId="{A0AF19E5-1790-4D77-9889-AD1C26573BB8}" destId="{95AF5628-21AE-4A21-8763-4552E04F99E0}" srcOrd="0" destOrd="0" presId="urn:microsoft.com/office/officeart/2018/2/layout/IconCircleList"/>
    <dgm:cxn modelId="{48B65D0A-EC71-4008-8813-874B78A1B4A6}" type="presOf" srcId="{482C6C9B-0007-44C6-8206-78118A9A283F}" destId="{E2AE2ACE-29E4-4326-AD4C-261C784CAC7F}" srcOrd="0" destOrd="0" presId="urn:microsoft.com/office/officeart/2018/2/layout/IconCircleList"/>
    <dgm:cxn modelId="{555F13E4-C0A7-46DE-A7A6-29D83099E2A2}" type="presOf" srcId="{14DCEC3D-539B-4701-8E2B-399B10C61782}" destId="{77001BF8-1807-4B9A-ABED-5A3EEFF1C4B2}" srcOrd="0" destOrd="0" presId="urn:microsoft.com/office/officeart/2018/2/layout/IconCircleList"/>
    <dgm:cxn modelId="{52229194-4693-4CC6-A954-9478AADC208A}" type="presOf" srcId="{BA358A78-0168-40F0-BACC-6E2E2C9D66DD}" destId="{B54681F7-97CE-4306-B7FE-215C7F0740D2}" srcOrd="0" destOrd="0" presId="urn:microsoft.com/office/officeart/2018/2/layout/IconCircleList"/>
    <dgm:cxn modelId="{06BFD8E8-E564-4502-91E4-5D8DBA5306AA}" type="presOf" srcId="{36D120E4-044D-4331-9D66-E16191EC74DD}" destId="{62FEA21D-65A3-4700-89C0-8E4DB5F728BD}" srcOrd="0" destOrd="0" presId="urn:microsoft.com/office/officeart/2018/2/layout/IconCircleList"/>
    <dgm:cxn modelId="{36B5D27D-01BE-4926-9FF2-F60F00D27FE5}" type="presOf" srcId="{3AEEF6C1-3FCB-481D-A833-D54FE93391C4}" destId="{BA554B1E-10BF-4A2C-A540-22B30776EF1F}" srcOrd="0" destOrd="0" presId="urn:microsoft.com/office/officeart/2018/2/layout/IconCircleList"/>
    <dgm:cxn modelId="{26CF4ED4-8D0E-46E9-834B-2CCB7894FAF1}" srcId="{3AEEF6C1-3FCB-481D-A833-D54FE93391C4}" destId="{CCF7427B-F38B-4088-87D5-1343F082C847}" srcOrd="1" destOrd="0" parTransId="{497B8476-3D86-479D-82D0-DE4FC6428143}" sibTransId="{36D120E4-044D-4331-9D66-E16191EC74DD}"/>
    <dgm:cxn modelId="{6CEB10A4-0575-42D6-9C14-2FB0747C7E38}" type="presOf" srcId="{CCF7427B-F38B-4088-87D5-1343F082C847}" destId="{019ED22C-8C36-43F2-920C-668B86F4DE4C}" srcOrd="0" destOrd="0" presId="urn:microsoft.com/office/officeart/2018/2/layout/IconCircleList"/>
    <dgm:cxn modelId="{B088B00D-C8C6-4771-8770-D7291D9AD8E7}" type="presOf" srcId="{E6F3D1A8-E53B-46CD-B25A-BA7CC843B8E9}" destId="{F48A31F5-259B-4653-AA78-3DE8832E07AC}" srcOrd="0" destOrd="0" presId="urn:microsoft.com/office/officeart/2018/2/layout/IconCircleList"/>
    <dgm:cxn modelId="{DFAFEE6D-D69B-4D98-8B3E-FFC47CF91681}" srcId="{3AEEF6C1-3FCB-481D-A833-D54FE93391C4}" destId="{43B768F8-8C99-46EE-B9B3-B503625C532E}" srcOrd="3" destOrd="0" parTransId="{0C4E82EE-E009-4EBF-9D17-C4F9DD4C090A}" sibTransId="{3913F174-6483-4635-B744-4B4D6B918A11}"/>
    <dgm:cxn modelId="{E25A7756-BFCC-44B9-AF8E-D0C71BEFF40C}" type="presOf" srcId="{F740E445-F8C8-4001-99B0-F851FDEB3AD3}" destId="{3EB80FAC-E279-4BDC-B730-65D127D8DEC4}" srcOrd="0" destOrd="0" presId="urn:microsoft.com/office/officeart/2018/2/layout/IconCircleList"/>
    <dgm:cxn modelId="{28B5DAC5-BFDA-4F09-967B-FD656D59AE9B}" srcId="{3AEEF6C1-3FCB-481D-A833-D54FE93391C4}" destId="{E6F3D1A8-E53B-46CD-B25A-BA7CC843B8E9}" srcOrd="2" destOrd="0" parTransId="{63D76BC6-A970-47A0-9724-394E912A9081}" sibTransId="{F740E445-F8C8-4001-99B0-F851FDEB3AD3}"/>
    <dgm:cxn modelId="{8E515A15-4FFB-4A0D-8F44-BCF350213226}" type="presParOf" srcId="{BA554B1E-10BF-4A2C-A540-22B30776EF1F}" destId="{A28DD245-A325-427B-B7BF-8572812F8967}" srcOrd="0" destOrd="0" presId="urn:microsoft.com/office/officeart/2018/2/layout/IconCircleList"/>
    <dgm:cxn modelId="{A5179C56-5266-4825-9D5F-80EC550419C7}" type="presParOf" srcId="{A28DD245-A325-427B-B7BF-8572812F8967}" destId="{2F783617-3DA3-4473-AB48-F44872486753}" srcOrd="0" destOrd="0" presId="urn:microsoft.com/office/officeart/2018/2/layout/IconCircleList"/>
    <dgm:cxn modelId="{9FC2EE49-D779-45D9-86F0-5828F720EC02}" type="presParOf" srcId="{2F783617-3DA3-4473-AB48-F44872486753}" destId="{A4ECD831-3C23-4498-88C5-60DA4EB026E1}" srcOrd="0" destOrd="0" presId="urn:microsoft.com/office/officeart/2018/2/layout/IconCircleList"/>
    <dgm:cxn modelId="{94291C40-B91D-46AB-A71E-BA7DA0A4ACC3}" type="presParOf" srcId="{2F783617-3DA3-4473-AB48-F44872486753}" destId="{85BEE1C6-F5F1-449E-9F9D-337405D5F68F}" srcOrd="1" destOrd="0" presId="urn:microsoft.com/office/officeart/2018/2/layout/IconCircleList"/>
    <dgm:cxn modelId="{821948C1-DF80-477C-914E-F79DA1759B80}" type="presParOf" srcId="{2F783617-3DA3-4473-AB48-F44872486753}" destId="{0057B777-F1CB-4823-A849-4890D3E37EFE}" srcOrd="2" destOrd="0" presId="urn:microsoft.com/office/officeart/2018/2/layout/IconCircleList"/>
    <dgm:cxn modelId="{981432A2-4568-46CB-B369-558E1D904ABB}" type="presParOf" srcId="{2F783617-3DA3-4473-AB48-F44872486753}" destId="{23125C22-D3EB-4B4C-858A-7E2875896AE5}" srcOrd="3" destOrd="0" presId="urn:microsoft.com/office/officeart/2018/2/layout/IconCircleList"/>
    <dgm:cxn modelId="{F519CCF1-0095-4016-935B-3299FE3E70B8}" type="presParOf" srcId="{A28DD245-A325-427B-B7BF-8572812F8967}" destId="{B54681F7-97CE-4306-B7FE-215C7F0740D2}" srcOrd="1" destOrd="0" presId="urn:microsoft.com/office/officeart/2018/2/layout/IconCircleList"/>
    <dgm:cxn modelId="{BA4D8E0D-7EDB-4CA8-AB07-5763D1220092}" type="presParOf" srcId="{A28DD245-A325-427B-B7BF-8572812F8967}" destId="{50985417-56F5-4C67-8FDB-DBE61B76AD87}" srcOrd="2" destOrd="0" presId="urn:microsoft.com/office/officeart/2018/2/layout/IconCircleList"/>
    <dgm:cxn modelId="{A95A3BF3-8B06-4CCD-A5E5-A6B8D2F14146}" type="presParOf" srcId="{50985417-56F5-4C67-8FDB-DBE61B76AD87}" destId="{C2C9D943-6120-4E8F-9B6B-8BADECCB110C}" srcOrd="0" destOrd="0" presId="urn:microsoft.com/office/officeart/2018/2/layout/IconCircleList"/>
    <dgm:cxn modelId="{D67C4408-8627-4608-8E8F-982A286EF850}" type="presParOf" srcId="{50985417-56F5-4C67-8FDB-DBE61B76AD87}" destId="{AF7AF718-EC8F-41F5-A51F-F142DC66FE99}" srcOrd="1" destOrd="0" presId="urn:microsoft.com/office/officeart/2018/2/layout/IconCircleList"/>
    <dgm:cxn modelId="{2DAD7767-EA06-4D7B-8888-F762E398FDE6}" type="presParOf" srcId="{50985417-56F5-4C67-8FDB-DBE61B76AD87}" destId="{B00CE61E-28E5-4F07-9CA4-C7D5D57A1B4A}" srcOrd="2" destOrd="0" presId="urn:microsoft.com/office/officeart/2018/2/layout/IconCircleList"/>
    <dgm:cxn modelId="{63BDCB18-D942-4F3E-AE08-E5434BDD44B3}" type="presParOf" srcId="{50985417-56F5-4C67-8FDB-DBE61B76AD87}" destId="{019ED22C-8C36-43F2-920C-668B86F4DE4C}" srcOrd="3" destOrd="0" presId="urn:microsoft.com/office/officeart/2018/2/layout/IconCircleList"/>
    <dgm:cxn modelId="{B270651D-D56F-49C3-93F7-09F5BE86C401}" type="presParOf" srcId="{A28DD245-A325-427B-B7BF-8572812F8967}" destId="{62FEA21D-65A3-4700-89C0-8E4DB5F728BD}" srcOrd="3" destOrd="0" presId="urn:microsoft.com/office/officeart/2018/2/layout/IconCircleList"/>
    <dgm:cxn modelId="{8B93F117-7B44-4BEE-8D4B-24B6DF9E1357}" type="presParOf" srcId="{A28DD245-A325-427B-B7BF-8572812F8967}" destId="{C72F8EF9-9E57-4313-9211-71CDC8C1C809}" srcOrd="4" destOrd="0" presId="urn:microsoft.com/office/officeart/2018/2/layout/IconCircleList"/>
    <dgm:cxn modelId="{3F46D360-08FB-4629-9F63-1FA7C813E0A5}" type="presParOf" srcId="{C72F8EF9-9E57-4313-9211-71CDC8C1C809}" destId="{BE8E5CAA-AF8A-41E5-AA8F-F30C02CC3CC4}" srcOrd="0" destOrd="0" presId="urn:microsoft.com/office/officeart/2018/2/layout/IconCircleList"/>
    <dgm:cxn modelId="{BA1D4DD1-FB27-41D8-9451-5C2728703B2B}" type="presParOf" srcId="{C72F8EF9-9E57-4313-9211-71CDC8C1C809}" destId="{1297B09A-E943-402A-AC46-ADC0904F1505}" srcOrd="1" destOrd="0" presId="urn:microsoft.com/office/officeart/2018/2/layout/IconCircleList"/>
    <dgm:cxn modelId="{A134732C-36A2-4195-A7A4-AF6E62B7697C}" type="presParOf" srcId="{C72F8EF9-9E57-4313-9211-71CDC8C1C809}" destId="{539CAC41-AFA1-46C1-9F45-300453D4E01A}" srcOrd="2" destOrd="0" presId="urn:microsoft.com/office/officeart/2018/2/layout/IconCircleList"/>
    <dgm:cxn modelId="{9D678EDE-0EAA-4E25-A37B-299CB6B5922B}" type="presParOf" srcId="{C72F8EF9-9E57-4313-9211-71CDC8C1C809}" destId="{F48A31F5-259B-4653-AA78-3DE8832E07AC}" srcOrd="3" destOrd="0" presId="urn:microsoft.com/office/officeart/2018/2/layout/IconCircleList"/>
    <dgm:cxn modelId="{A564CEA3-96D5-4450-BF46-392334358B48}" type="presParOf" srcId="{A28DD245-A325-427B-B7BF-8572812F8967}" destId="{3EB80FAC-E279-4BDC-B730-65D127D8DEC4}" srcOrd="5" destOrd="0" presId="urn:microsoft.com/office/officeart/2018/2/layout/IconCircleList"/>
    <dgm:cxn modelId="{E2F9A83C-E7F9-4EB1-BCDA-BFEBCB2609BD}" type="presParOf" srcId="{A28DD245-A325-427B-B7BF-8572812F8967}" destId="{2128EAC0-5C2C-4487-AF0C-4DED093357AE}" srcOrd="6" destOrd="0" presId="urn:microsoft.com/office/officeart/2018/2/layout/IconCircleList"/>
    <dgm:cxn modelId="{3FA84DD9-7E2A-4F4A-8040-363D001AB8BA}" type="presParOf" srcId="{2128EAC0-5C2C-4487-AF0C-4DED093357AE}" destId="{F6D39D19-F652-4FA9-B1FB-598BB552CC74}" srcOrd="0" destOrd="0" presId="urn:microsoft.com/office/officeart/2018/2/layout/IconCircleList"/>
    <dgm:cxn modelId="{850C8F5A-2A57-414D-8B2A-3ECF7178A1B1}" type="presParOf" srcId="{2128EAC0-5C2C-4487-AF0C-4DED093357AE}" destId="{E12F2802-1DEA-46CC-8C29-82A3AFBAD6EE}" srcOrd="1" destOrd="0" presId="urn:microsoft.com/office/officeart/2018/2/layout/IconCircleList"/>
    <dgm:cxn modelId="{113464B2-A75F-4F34-9108-3379D678A5E9}" type="presParOf" srcId="{2128EAC0-5C2C-4487-AF0C-4DED093357AE}" destId="{096A4DCF-D5AA-4028-949A-3D33074CE79C}" srcOrd="2" destOrd="0" presId="urn:microsoft.com/office/officeart/2018/2/layout/IconCircleList"/>
    <dgm:cxn modelId="{75195CD0-B2E5-4F9E-B22B-635BA5C2BB41}" type="presParOf" srcId="{2128EAC0-5C2C-4487-AF0C-4DED093357AE}" destId="{23C21C97-83CD-46BB-8A62-C122F53333B5}" srcOrd="3" destOrd="0" presId="urn:microsoft.com/office/officeart/2018/2/layout/IconCircleList"/>
    <dgm:cxn modelId="{A9A65604-E1F9-4D3F-A0F8-6854B851774E}" type="presParOf" srcId="{A28DD245-A325-427B-B7BF-8572812F8967}" destId="{6A98F2A7-90A9-4134-B770-ADC64362EBE1}" srcOrd="7" destOrd="0" presId="urn:microsoft.com/office/officeart/2018/2/layout/IconCircleList"/>
    <dgm:cxn modelId="{D6EFB83C-57B6-4354-8D6B-7EF7B01B3FE9}" type="presParOf" srcId="{A28DD245-A325-427B-B7BF-8572812F8967}" destId="{C8BC133D-F980-488D-809C-22FBD5F2AF97}" srcOrd="8" destOrd="0" presId="urn:microsoft.com/office/officeart/2018/2/layout/IconCircleList"/>
    <dgm:cxn modelId="{F6349D3C-769B-4ED9-A277-B2B59D29C258}" type="presParOf" srcId="{C8BC133D-F980-488D-809C-22FBD5F2AF97}" destId="{F9AE1B44-0B99-4880-A433-831806480987}" srcOrd="0" destOrd="0" presId="urn:microsoft.com/office/officeart/2018/2/layout/IconCircleList"/>
    <dgm:cxn modelId="{AB02FB21-B70E-472B-9A66-2AFE7B372193}" type="presParOf" srcId="{C8BC133D-F980-488D-809C-22FBD5F2AF97}" destId="{44EDFD15-EC75-4637-B5D6-D1514AD69FFD}" srcOrd="1" destOrd="0" presId="urn:microsoft.com/office/officeart/2018/2/layout/IconCircleList"/>
    <dgm:cxn modelId="{3362A93D-EC48-4BE9-B9CD-92826944C7E7}" type="presParOf" srcId="{C8BC133D-F980-488D-809C-22FBD5F2AF97}" destId="{CBBFA5C7-13BF-475C-8DFB-1C0D92C46AC1}" srcOrd="2" destOrd="0" presId="urn:microsoft.com/office/officeart/2018/2/layout/IconCircleList"/>
    <dgm:cxn modelId="{82B8A7A2-E18C-4D62-A824-22E8B51AD539}" type="presParOf" srcId="{C8BC133D-F980-488D-809C-22FBD5F2AF97}" destId="{E2AE2ACE-29E4-4326-AD4C-261C784CAC7F}" srcOrd="3" destOrd="0" presId="urn:microsoft.com/office/officeart/2018/2/layout/IconCircleList"/>
    <dgm:cxn modelId="{3F1079F6-8263-4A52-A194-1B6A42EF19F5}" type="presParOf" srcId="{A28DD245-A325-427B-B7BF-8572812F8967}" destId="{95AF5628-21AE-4A21-8763-4552E04F99E0}" srcOrd="9" destOrd="0" presId="urn:microsoft.com/office/officeart/2018/2/layout/IconCircleList"/>
    <dgm:cxn modelId="{BEBC9119-1028-42DC-822A-818C0210FC8C}" type="presParOf" srcId="{A28DD245-A325-427B-B7BF-8572812F8967}" destId="{587BA6D1-3A65-4BCC-AB89-7C647B3994B1}" srcOrd="10" destOrd="0" presId="urn:microsoft.com/office/officeart/2018/2/layout/IconCircleList"/>
    <dgm:cxn modelId="{63A34F2E-B6BC-4376-8EB3-4E1D7B6A2E94}" type="presParOf" srcId="{587BA6D1-3A65-4BCC-AB89-7C647B3994B1}" destId="{4514C428-0501-49E0-AD92-70C9872CCED3}" srcOrd="0" destOrd="0" presId="urn:microsoft.com/office/officeart/2018/2/layout/IconCircleList"/>
    <dgm:cxn modelId="{125E66AC-E82A-4216-B2D5-8BB00F8B6001}" type="presParOf" srcId="{587BA6D1-3A65-4BCC-AB89-7C647B3994B1}" destId="{1D487449-06FC-4762-BD58-71F1BB5C379C}" srcOrd="1" destOrd="0" presId="urn:microsoft.com/office/officeart/2018/2/layout/IconCircleList"/>
    <dgm:cxn modelId="{7B7B5F36-B409-49CA-BC50-003FB3B2311C}" type="presParOf" srcId="{587BA6D1-3A65-4BCC-AB89-7C647B3994B1}" destId="{C8D6777B-4549-4C65-A6B4-09B01A7A2A8E}" srcOrd="2" destOrd="0" presId="urn:microsoft.com/office/officeart/2018/2/layout/IconCircleList"/>
    <dgm:cxn modelId="{D4C76C6F-789E-49A6-85CB-81893BF72B07}" type="presParOf" srcId="{587BA6D1-3A65-4BCC-AB89-7C647B3994B1}" destId="{77001BF8-1807-4B9A-ABED-5A3EEFF1C4B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FAE2D-305B-43AE-824A-39B963E4ECB7}">
      <dsp:nvSpPr>
        <dsp:cNvPr id="0" name=""/>
        <dsp:cNvSpPr/>
      </dsp:nvSpPr>
      <dsp:spPr>
        <a:xfrm>
          <a:off x="0" y="373079"/>
          <a:ext cx="5272392" cy="585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rtlCol="0" anchor="ctr" anchorCtr="0">
          <a:noAutofit/>
        </a:bodyPr>
        <a:lstStyle/>
        <a:p>
          <a:pPr lvl="0" algn="l" defTabSz="1111250">
            <a:lnSpc>
              <a:spcPct val="90000"/>
            </a:lnSpc>
            <a:spcBef>
              <a:spcPct val="0"/>
            </a:spcBef>
            <a:spcAft>
              <a:spcPct val="35000"/>
            </a:spcAft>
            <a:defRPr cap="all"/>
          </a:pPr>
          <a:r>
            <a:rPr lang="it-IT" sz="2500" kern="1200" noProof="0" dirty="0"/>
            <a:t>DANEMARK - ODENSE</a:t>
          </a:r>
        </a:p>
      </dsp:txBody>
      <dsp:txXfrm>
        <a:off x="28557" y="401636"/>
        <a:ext cx="5215278" cy="527886"/>
      </dsp:txXfrm>
    </dsp:sp>
    <dsp:sp modelId="{3EAE2762-ED6D-4696-9B55-23305BA040A7}">
      <dsp:nvSpPr>
        <dsp:cNvPr id="0" name=""/>
        <dsp:cNvSpPr/>
      </dsp:nvSpPr>
      <dsp:spPr>
        <a:xfrm>
          <a:off x="0" y="1030079"/>
          <a:ext cx="5272392" cy="5850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rtlCol="0" anchor="ctr" anchorCtr="0">
          <a:noAutofit/>
        </a:bodyPr>
        <a:lstStyle/>
        <a:p>
          <a:pPr lvl="0" algn="l" defTabSz="1111250">
            <a:lnSpc>
              <a:spcPct val="90000"/>
            </a:lnSpc>
            <a:spcBef>
              <a:spcPct val="0"/>
            </a:spcBef>
            <a:spcAft>
              <a:spcPct val="35000"/>
            </a:spcAft>
            <a:defRPr cap="all"/>
          </a:pPr>
          <a:r>
            <a:rPr lang="it-IT" sz="2500" kern="1200" noProof="0" dirty="0"/>
            <a:t>SPAIN –MEMBRILLA </a:t>
          </a:r>
        </a:p>
      </dsp:txBody>
      <dsp:txXfrm>
        <a:off x="28557" y="1058636"/>
        <a:ext cx="5215278" cy="527886"/>
      </dsp:txXfrm>
    </dsp:sp>
    <dsp:sp modelId="{60C7A66D-1ECE-403A-96FC-5E164F8AE643}">
      <dsp:nvSpPr>
        <dsp:cNvPr id="0" name=""/>
        <dsp:cNvSpPr/>
      </dsp:nvSpPr>
      <dsp:spPr>
        <a:xfrm>
          <a:off x="0" y="1687079"/>
          <a:ext cx="5272392" cy="5850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rtlCol="0" anchor="ctr" anchorCtr="0">
          <a:noAutofit/>
        </a:bodyPr>
        <a:lstStyle/>
        <a:p>
          <a:pPr lvl="0" algn="l" defTabSz="1111250">
            <a:lnSpc>
              <a:spcPct val="90000"/>
            </a:lnSpc>
            <a:spcBef>
              <a:spcPct val="0"/>
            </a:spcBef>
            <a:spcAft>
              <a:spcPct val="35000"/>
            </a:spcAft>
            <a:defRPr cap="all"/>
          </a:pPr>
          <a:r>
            <a:rPr lang="it-IT" sz="2500" kern="1200" noProof="0" dirty="0"/>
            <a:t>PORTUGAL – ALFÂNDEGA DA FÉ </a:t>
          </a:r>
        </a:p>
      </dsp:txBody>
      <dsp:txXfrm>
        <a:off x="28557" y="1715636"/>
        <a:ext cx="5215278" cy="527886"/>
      </dsp:txXfrm>
    </dsp:sp>
    <dsp:sp modelId="{91C3EC60-D5A2-43BE-8F56-168B620BA90A}">
      <dsp:nvSpPr>
        <dsp:cNvPr id="0" name=""/>
        <dsp:cNvSpPr/>
      </dsp:nvSpPr>
      <dsp:spPr>
        <a:xfrm>
          <a:off x="0" y="2344079"/>
          <a:ext cx="5272392" cy="5850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rtlCol="0" anchor="ctr" anchorCtr="0">
          <a:noAutofit/>
        </a:bodyPr>
        <a:lstStyle/>
        <a:p>
          <a:pPr lvl="0" algn="l" defTabSz="1111250">
            <a:lnSpc>
              <a:spcPct val="90000"/>
            </a:lnSpc>
            <a:spcBef>
              <a:spcPct val="0"/>
            </a:spcBef>
            <a:spcAft>
              <a:spcPct val="35000"/>
            </a:spcAft>
            <a:defRPr cap="all"/>
          </a:pPr>
          <a:r>
            <a:rPr lang="it-IT" sz="2500" kern="1200" noProof="0" dirty="0"/>
            <a:t>TURKEY - ANTALYA</a:t>
          </a:r>
        </a:p>
      </dsp:txBody>
      <dsp:txXfrm>
        <a:off x="28557" y="2372636"/>
        <a:ext cx="5215278" cy="527886"/>
      </dsp:txXfrm>
    </dsp:sp>
    <dsp:sp modelId="{2AADCA56-99F0-412A-80A2-F6C56873384E}">
      <dsp:nvSpPr>
        <dsp:cNvPr id="0" name=""/>
        <dsp:cNvSpPr/>
      </dsp:nvSpPr>
      <dsp:spPr>
        <a:xfrm>
          <a:off x="0" y="3001079"/>
          <a:ext cx="5272392" cy="585000"/>
        </a:xfrm>
        <a:prstGeom prst="round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a:t>ITALY -GAMBETTOLA</a:t>
          </a:r>
        </a:p>
      </dsp:txBody>
      <dsp:txXfrm>
        <a:off x="28557" y="3029636"/>
        <a:ext cx="5215278" cy="527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647AF-8254-4692-9521-201771D618AF}">
      <dsp:nvSpPr>
        <dsp:cNvPr id="0" name=""/>
        <dsp:cNvSpPr/>
      </dsp:nvSpPr>
      <dsp:spPr>
        <a:xfrm>
          <a:off x="3473" y="504"/>
          <a:ext cx="3441765" cy="1032529"/>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489" tIns="127489" rIns="127489" bIns="127489" numCol="1" spcCol="1270" rtlCol="0" anchor="ctr" anchorCtr="0">
          <a:noAutofit/>
        </a:bodyPr>
        <a:lstStyle/>
        <a:p>
          <a:pPr lvl="0" algn="ctr" defTabSz="1244600">
            <a:lnSpc>
              <a:spcPct val="90000"/>
            </a:lnSpc>
            <a:spcBef>
              <a:spcPct val="0"/>
            </a:spcBef>
            <a:spcAft>
              <a:spcPct val="35000"/>
            </a:spcAft>
            <a:defRPr b="1"/>
          </a:pPr>
          <a:r>
            <a:rPr lang="it-IT" sz="2800" kern="1200" noProof="0"/>
            <a:t>1</a:t>
          </a:r>
        </a:p>
      </dsp:txBody>
      <dsp:txXfrm>
        <a:off x="313232" y="504"/>
        <a:ext cx="2822247" cy="1032529"/>
      </dsp:txXfrm>
    </dsp:sp>
    <dsp:sp modelId="{5371B07D-A811-41A7-92B8-9EB3AAC0F5DF}">
      <dsp:nvSpPr>
        <dsp:cNvPr id="0" name=""/>
        <dsp:cNvSpPr/>
      </dsp:nvSpPr>
      <dsp:spPr>
        <a:xfrm>
          <a:off x="3473" y="1033034"/>
          <a:ext cx="3132006" cy="307422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498" tIns="247498" rIns="247498" bIns="494996" numCol="1" spcCol="1270" rtlCol="0" anchor="t" anchorCtr="0">
          <a:noAutofit/>
        </a:bodyPr>
        <a:lstStyle/>
        <a:p>
          <a:pPr lvl="0" algn="just" defTabSz="889000">
            <a:lnSpc>
              <a:spcPct val="90000"/>
            </a:lnSpc>
            <a:spcBef>
              <a:spcPct val="0"/>
            </a:spcBef>
            <a:spcAft>
              <a:spcPct val="35000"/>
            </a:spcAft>
          </a:pPr>
          <a:r>
            <a:rPr lang="en-GB" sz="2000" b="1" kern="1200" dirty="0"/>
            <a:t>To develop teachers' integrated teaching skills on STEAM subjects by raising their awareness on the interdisciplinary relationships between Science, Technology, Engineering, Art and Mathematics</a:t>
          </a:r>
          <a:endParaRPr lang="it-IT" sz="2000" b="1" kern="1200" noProof="0" dirty="0"/>
        </a:p>
      </dsp:txBody>
      <dsp:txXfrm>
        <a:off x="3473" y="1033034"/>
        <a:ext cx="3132006" cy="3074226"/>
      </dsp:txXfrm>
    </dsp:sp>
    <dsp:sp modelId="{7426B0A2-35CF-41E5-BB90-082B8F16AEC2}">
      <dsp:nvSpPr>
        <dsp:cNvPr id="0" name=""/>
        <dsp:cNvSpPr/>
      </dsp:nvSpPr>
      <dsp:spPr>
        <a:xfrm>
          <a:off x="3392870" y="504"/>
          <a:ext cx="3441765" cy="1032529"/>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489" tIns="127489" rIns="127489" bIns="127489" numCol="1" spcCol="1270" rtlCol="0" anchor="ctr" anchorCtr="0">
          <a:noAutofit/>
        </a:bodyPr>
        <a:lstStyle/>
        <a:p>
          <a:pPr lvl="0" algn="ctr" defTabSz="1244600">
            <a:lnSpc>
              <a:spcPct val="90000"/>
            </a:lnSpc>
            <a:spcBef>
              <a:spcPct val="0"/>
            </a:spcBef>
            <a:spcAft>
              <a:spcPct val="35000"/>
            </a:spcAft>
            <a:defRPr b="1"/>
          </a:pPr>
          <a:r>
            <a:rPr lang="it-IT" sz="2800" kern="1200" noProof="0"/>
            <a:t>2</a:t>
          </a:r>
        </a:p>
      </dsp:txBody>
      <dsp:txXfrm>
        <a:off x="3702629" y="504"/>
        <a:ext cx="2822247" cy="1032529"/>
      </dsp:txXfrm>
    </dsp:sp>
    <dsp:sp modelId="{169A3FE9-26B7-4CA9-94C8-83A47C220D96}">
      <dsp:nvSpPr>
        <dsp:cNvPr id="0" name=""/>
        <dsp:cNvSpPr/>
      </dsp:nvSpPr>
      <dsp:spPr>
        <a:xfrm>
          <a:off x="3392870" y="1033034"/>
          <a:ext cx="3132006" cy="3074226"/>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498" tIns="247498" rIns="247498" bIns="494996" numCol="1" spcCol="1270" rtlCol="0" anchor="t" anchorCtr="0">
          <a:noAutofit/>
        </a:bodyPr>
        <a:lstStyle/>
        <a:p>
          <a:pPr lvl="0" algn="just" defTabSz="889000">
            <a:lnSpc>
              <a:spcPct val="90000"/>
            </a:lnSpc>
            <a:spcBef>
              <a:spcPct val="0"/>
            </a:spcBef>
            <a:spcAft>
              <a:spcPct val="35000"/>
            </a:spcAft>
          </a:pPr>
          <a:r>
            <a:rPr lang="en-GB" sz="2000" b="1" kern="1200" dirty="0"/>
            <a:t>To introduce students (in particular girls) to STEAM disciplines via motivating them in STEAM careers and prepare them for further studies in STEAM,  to strengthen the schools’ STEAM curriculum</a:t>
          </a:r>
          <a:endParaRPr lang="it-IT" sz="2000" b="1" kern="1200" noProof="0" dirty="0"/>
        </a:p>
      </dsp:txBody>
      <dsp:txXfrm>
        <a:off x="3392870" y="1033034"/>
        <a:ext cx="3132006" cy="3074226"/>
      </dsp:txXfrm>
    </dsp:sp>
    <dsp:sp modelId="{47AFA701-1B05-4FA6-A424-5172765ACEBC}">
      <dsp:nvSpPr>
        <dsp:cNvPr id="0" name=""/>
        <dsp:cNvSpPr/>
      </dsp:nvSpPr>
      <dsp:spPr>
        <a:xfrm>
          <a:off x="7028365" y="504"/>
          <a:ext cx="3441765" cy="1032529"/>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489" tIns="127489" rIns="127489" bIns="127489" numCol="1" spcCol="1270" rtlCol="0" anchor="ctr" anchorCtr="0">
          <a:noAutofit/>
        </a:bodyPr>
        <a:lstStyle/>
        <a:p>
          <a:pPr lvl="0" algn="ctr" defTabSz="1244600">
            <a:lnSpc>
              <a:spcPct val="90000"/>
            </a:lnSpc>
            <a:spcBef>
              <a:spcPct val="0"/>
            </a:spcBef>
            <a:spcAft>
              <a:spcPct val="35000"/>
            </a:spcAft>
            <a:defRPr b="1"/>
          </a:pPr>
          <a:r>
            <a:rPr lang="it-IT" sz="2800" kern="1200" noProof="0"/>
            <a:t>3</a:t>
          </a:r>
        </a:p>
      </dsp:txBody>
      <dsp:txXfrm>
        <a:off x="7338124" y="504"/>
        <a:ext cx="2822247" cy="1032529"/>
      </dsp:txXfrm>
    </dsp:sp>
    <dsp:sp modelId="{C6B1CB70-B2ED-4418-B89D-0FC6D2EEBDA1}">
      <dsp:nvSpPr>
        <dsp:cNvPr id="0" name=""/>
        <dsp:cNvSpPr/>
      </dsp:nvSpPr>
      <dsp:spPr>
        <a:xfrm>
          <a:off x="6782268" y="1033034"/>
          <a:ext cx="3624201" cy="307422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498" tIns="247498" rIns="247498" bIns="494996" numCol="1" spcCol="1270" rtlCol="0" anchor="t" anchorCtr="0">
          <a:noAutofit/>
        </a:bodyPr>
        <a:lstStyle/>
        <a:p>
          <a:pPr lvl="0" algn="l" defTabSz="889000">
            <a:lnSpc>
              <a:spcPct val="90000"/>
            </a:lnSpc>
            <a:spcBef>
              <a:spcPct val="0"/>
            </a:spcBef>
            <a:spcAft>
              <a:spcPct val="35000"/>
            </a:spcAft>
          </a:pPr>
          <a:r>
            <a:rPr lang="en-GB" sz="2000" b="1" kern="1200" dirty="0"/>
            <a:t>To engage students in STEAM activities to develop their skills of creativity, critical thinking, collaborative problem solving, learning to learn and initiative and entrepreneurial competences, to encourage students to be involved in various STEAM activities</a:t>
          </a:r>
          <a:endParaRPr lang="it-IT" sz="2000" b="1" kern="1200" noProof="0" dirty="0"/>
        </a:p>
      </dsp:txBody>
      <dsp:txXfrm>
        <a:off x="6782268" y="1033034"/>
        <a:ext cx="3624201" cy="3074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CD831-3C23-4498-88C5-60DA4EB026E1}">
      <dsp:nvSpPr>
        <dsp:cNvPr id="0" name=""/>
        <dsp:cNvSpPr/>
      </dsp:nvSpPr>
      <dsp:spPr>
        <a:xfrm>
          <a:off x="64073" y="311354"/>
          <a:ext cx="899333" cy="8993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EE1C6-F5F1-449E-9F9D-337405D5F68F}">
      <dsp:nvSpPr>
        <dsp:cNvPr id="0" name=""/>
        <dsp:cNvSpPr/>
      </dsp:nvSpPr>
      <dsp:spPr>
        <a:xfrm>
          <a:off x="252933" y="500214"/>
          <a:ext cx="521613" cy="521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125C22-D3EB-4B4C-858A-7E2875896AE5}">
      <dsp:nvSpPr>
        <dsp:cNvPr id="0" name=""/>
        <dsp:cNvSpPr/>
      </dsp:nvSpPr>
      <dsp:spPr>
        <a:xfrm>
          <a:off x="1132304" y="183572"/>
          <a:ext cx="2167490" cy="115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dirty="0"/>
            <a:t>Project web site/ Brochure, Roll-up</a:t>
          </a:r>
          <a:endParaRPr lang="en-US" sz="2000" kern="1200" dirty="0"/>
        </a:p>
      </dsp:txBody>
      <dsp:txXfrm>
        <a:off x="1132304" y="183572"/>
        <a:ext cx="2167490" cy="1154896"/>
      </dsp:txXfrm>
    </dsp:sp>
    <dsp:sp modelId="{C2C9D943-6120-4E8F-9B6B-8BADECCB110C}">
      <dsp:nvSpPr>
        <dsp:cNvPr id="0" name=""/>
        <dsp:cNvSpPr/>
      </dsp:nvSpPr>
      <dsp:spPr>
        <a:xfrm>
          <a:off x="3669163" y="311354"/>
          <a:ext cx="899333" cy="8993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AF718-EC8F-41F5-A51F-F142DC66FE99}">
      <dsp:nvSpPr>
        <dsp:cNvPr id="0" name=""/>
        <dsp:cNvSpPr/>
      </dsp:nvSpPr>
      <dsp:spPr>
        <a:xfrm>
          <a:off x="3858023" y="500214"/>
          <a:ext cx="521613" cy="521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9ED22C-8C36-43F2-920C-668B86F4DE4C}">
      <dsp:nvSpPr>
        <dsp:cNvPr id="0" name=""/>
        <dsp:cNvSpPr/>
      </dsp:nvSpPr>
      <dsp:spPr>
        <a:xfrm>
          <a:off x="4761210" y="311354"/>
          <a:ext cx="2119856" cy="89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dirty="0"/>
            <a:t>Moodle Platform eTwinning project Blogs</a:t>
          </a:r>
          <a:endParaRPr lang="en-US" sz="2000" kern="1200" dirty="0"/>
        </a:p>
      </dsp:txBody>
      <dsp:txXfrm>
        <a:off x="4761210" y="311354"/>
        <a:ext cx="2119856" cy="899333"/>
      </dsp:txXfrm>
    </dsp:sp>
    <dsp:sp modelId="{BE8E5CAA-AF8A-41E5-AA8F-F30C02CC3CC4}">
      <dsp:nvSpPr>
        <dsp:cNvPr id="0" name=""/>
        <dsp:cNvSpPr/>
      </dsp:nvSpPr>
      <dsp:spPr>
        <a:xfrm>
          <a:off x="7250436" y="311354"/>
          <a:ext cx="899333" cy="8993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7B09A-E943-402A-AC46-ADC0904F1505}">
      <dsp:nvSpPr>
        <dsp:cNvPr id="0" name=""/>
        <dsp:cNvSpPr/>
      </dsp:nvSpPr>
      <dsp:spPr>
        <a:xfrm>
          <a:off x="7439296" y="500214"/>
          <a:ext cx="521613" cy="521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8A31F5-259B-4653-AA78-3DE8832E07AC}">
      <dsp:nvSpPr>
        <dsp:cNvPr id="0" name=""/>
        <dsp:cNvSpPr/>
      </dsp:nvSpPr>
      <dsp:spPr>
        <a:xfrm>
          <a:off x="8342484" y="311354"/>
          <a:ext cx="2119856" cy="89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dirty="0"/>
            <a:t>Animation Video WOMEN in STEAM</a:t>
          </a:r>
          <a:endParaRPr lang="en-US" sz="2000" kern="1200" dirty="0"/>
        </a:p>
      </dsp:txBody>
      <dsp:txXfrm>
        <a:off x="8342484" y="311354"/>
        <a:ext cx="2119856" cy="899333"/>
      </dsp:txXfrm>
    </dsp:sp>
    <dsp:sp modelId="{F6D39D19-F652-4FA9-B1FB-598BB552CC74}">
      <dsp:nvSpPr>
        <dsp:cNvPr id="0" name=""/>
        <dsp:cNvSpPr/>
      </dsp:nvSpPr>
      <dsp:spPr>
        <a:xfrm>
          <a:off x="64073" y="1834413"/>
          <a:ext cx="899333" cy="8993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2F2802-1DEA-46CC-8C29-82A3AFBAD6EE}">
      <dsp:nvSpPr>
        <dsp:cNvPr id="0" name=""/>
        <dsp:cNvSpPr/>
      </dsp:nvSpPr>
      <dsp:spPr>
        <a:xfrm>
          <a:off x="252933" y="2023273"/>
          <a:ext cx="521613" cy="5216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C21C97-83CD-46BB-8A62-C122F53333B5}">
      <dsp:nvSpPr>
        <dsp:cNvPr id="0" name=""/>
        <dsp:cNvSpPr/>
      </dsp:nvSpPr>
      <dsp:spPr>
        <a:xfrm>
          <a:off x="1083484" y="1834413"/>
          <a:ext cx="2265130" cy="89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dirty="0"/>
            <a:t>Digital Storytelling ‘WHY SCIENTISTS NEED ART TRAINING?’ 2 Newsletters</a:t>
          </a:r>
          <a:endParaRPr lang="en-US" sz="2000" kern="1200" dirty="0"/>
        </a:p>
      </dsp:txBody>
      <dsp:txXfrm>
        <a:off x="1083484" y="1834413"/>
        <a:ext cx="2265130" cy="899333"/>
      </dsp:txXfrm>
    </dsp:sp>
    <dsp:sp modelId="{F9AE1B44-0B99-4880-A433-831806480987}">
      <dsp:nvSpPr>
        <dsp:cNvPr id="0" name=""/>
        <dsp:cNvSpPr/>
      </dsp:nvSpPr>
      <dsp:spPr>
        <a:xfrm>
          <a:off x="3717983" y="1834413"/>
          <a:ext cx="899333" cy="8993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EDFD15-EC75-4637-B5D6-D1514AD69FFD}">
      <dsp:nvSpPr>
        <dsp:cNvPr id="0" name=""/>
        <dsp:cNvSpPr/>
      </dsp:nvSpPr>
      <dsp:spPr>
        <a:xfrm>
          <a:off x="3906843" y="2023273"/>
          <a:ext cx="521613" cy="5216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AE2ACE-29E4-4326-AD4C-261C784CAC7F}">
      <dsp:nvSpPr>
        <dsp:cNvPr id="0" name=""/>
        <dsp:cNvSpPr/>
      </dsp:nvSpPr>
      <dsp:spPr>
        <a:xfrm>
          <a:off x="4810031" y="1834413"/>
          <a:ext cx="2119856" cy="89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GB" sz="2200" kern="1200" dirty="0"/>
            <a:t>e-Brochure THE BEST 20 STEAM JOBS</a:t>
          </a:r>
          <a:endParaRPr lang="en-US" sz="2200" kern="1200" dirty="0"/>
        </a:p>
      </dsp:txBody>
      <dsp:txXfrm>
        <a:off x="4810031" y="1834413"/>
        <a:ext cx="2119856" cy="899333"/>
      </dsp:txXfrm>
    </dsp:sp>
    <dsp:sp modelId="{4514C428-0501-49E0-AD92-70C9872CCED3}">
      <dsp:nvSpPr>
        <dsp:cNvPr id="0" name=""/>
        <dsp:cNvSpPr/>
      </dsp:nvSpPr>
      <dsp:spPr>
        <a:xfrm>
          <a:off x="7299257" y="1834413"/>
          <a:ext cx="899333" cy="8993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487449-06FC-4762-BD58-71F1BB5C379C}">
      <dsp:nvSpPr>
        <dsp:cNvPr id="0" name=""/>
        <dsp:cNvSpPr/>
      </dsp:nvSpPr>
      <dsp:spPr>
        <a:xfrm>
          <a:off x="7488117" y="2023273"/>
          <a:ext cx="521613" cy="5216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001BF8-1807-4B9A-ABED-5A3EEFF1C4B2}">
      <dsp:nvSpPr>
        <dsp:cNvPr id="0" name=""/>
        <dsp:cNvSpPr/>
      </dsp:nvSpPr>
      <dsp:spPr>
        <a:xfrm>
          <a:off x="8391304" y="1834413"/>
          <a:ext cx="2119856" cy="89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GB" sz="2200" kern="1200"/>
            <a:t>Guiding Principles for long term STEAM education </a:t>
          </a:r>
          <a:endParaRPr lang="en-US" sz="2200" kern="1200"/>
        </a:p>
      </dsp:txBody>
      <dsp:txXfrm>
        <a:off x="8391304" y="1834413"/>
        <a:ext cx="2119856" cy="8993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5F23BF4-4D0F-437C-9D0D-896498EB1E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2934366B-0049-4A3E-8D42-5B1FE4A6D6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35A851-E03B-4C5D-AA63-549A3A97E6EE}" type="datetime1">
              <a:rPr lang="it-IT" smtClean="0"/>
              <a:t>26/09/2019</a:t>
            </a:fld>
            <a:endParaRPr lang="it-IT" dirty="0"/>
          </a:p>
        </p:txBody>
      </p:sp>
      <p:sp>
        <p:nvSpPr>
          <p:cNvPr id="4" name="Segnaposto piè di pagina 3">
            <a:extLst>
              <a:ext uri="{FF2B5EF4-FFF2-40B4-BE49-F238E27FC236}">
                <a16:creationId xmlns:a16="http://schemas.microsoft.com/office/drawing/2014/main" id="{8A6D19D7-531A-4116-9F96-4C3F16C793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27255187-40F0-437B-8FB5-7C6ED8DD5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ED6F9-342C-4E16-81BB-AEF2F2368FAF}" type="slidenum">
              <a:rPr lang="it-IT" smtClean="0"/>
              <a:t>‹N›</a:t>
            </a:fld>
            <a:endParaRPr lang="it-IT"/>
          </a:p>
        </p:txBody>
      </p:sp>
    </p:spTree>
    <p:extLst>
      <p:ext uri="{BB962C8B-B14F-4D97-AF65-F5344CB8AC3E}">
        <p14:creationId xmlns:p14="http://schemas.microsoft.com/office/powerpoint/2010/main" val="125953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714CE-BE76-4C50-95BD-140179202A26}" type="datetime1">
              <a:rPr lang="it-IT" smtClean="0"/>
              <a:pPr/>
              <a:t>26/09/2019</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1588A-CA57-4258-8FAF-579D1B5D1B16}" type="slidenum">
              <a:rPr lang="it-IT" noProof="0" smtClean="0"/>
              <a:t>‹N›</a:t>
            </a:fld>
            <a:endParaRPr lang="it-IT" noProof="0"/>
          </a:p>
        </p:txBody>
      </p:sp>
    </p:spTree>
    <p:extLst>
      <p:ext uri="{BB962C8B-B14F-4D97-AF65-F5344CB8AC3E}">
        <p14:creationId xmlns:p14="http://schemas.microsoft.com/office/powerpoint/2010/main" val="286166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C1588A-CA57-4258-8FAF-579D1B5D1B16}" type="slidenum">
              <a:rPr lang="it-IT" noProof="0" smtClean="0"/>
              <a:t>1</a:t>
            </a:fld>
            <a:endParaRPr lang="it-IT" noProof="0"/>
          </a:p>
        </p:txBody>
      </p:sp>
    </p:spTree>
    <p:extLst>
      <p:ext uri="{BB962C8B-B14F-4D97-AF65-F5344CB8AC3E}">
        <p14:creationId xmlns:p14="http://schemas.microsoft.com/office/powerpoint/2010/main" val="369911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0C1588A-CA57-4258-8FAF-579D1B5D1B16}" type="slidenum">
              <a:rPr lang="it-IT" noProof="0" smtClean="0"/>
              <a:t>3</a:t>
            </a:fld>
            <a:endParaRPr lang="it-IT" noProof="0"/>
          </a:p>
        </p:txBody>
      </p:sp>
    </p:spTree>
    <p:extLst>
      <p:ext uri="{BB962C8B-B14F-4D97-AF65-F5344CB8AC3E}">
        <p14:creationId xmlns:p14="http://schemas.microsoft.com/office/powerpoint/2010/main" val="114887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0C1588A-CA57-4258-8FAF-579D1B5D1B16}" type="slidenum">
              <a:rPr lang="it-IT" smtClean="0"/>
              <a:t>5</a:t>
            </a:fld>
            <a:endParaRPr lang="it-IT"/>
          </a:p>
        </p:txBody>
      </p:sp>
    </p:spTree>
    <p:extLst>
      <p:ext uri="{BB962C8B-B14F-4D97-AF65-F5344CB8AC3E}">
        <p14:creationId xmlns:p14="http://schemas.microsoft.com/office/powerpoint/2010/main" val="105472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C1588A-CA57-4258-8FAF-579D1B5D1B16}" type="slidenum">
              <a:rPr lang="it-IT" smtClean="0"/>
              <a:t>6</a:t>
            </a:fld>
            <a:endParaRPr lang="it-IT"/>
          </a:p>
        </p:txBody>
      </p:sp>
    </p:spTree>
    <p:extLst>
      <p:ext uri="{BB962C8B-B14F-4D97-AF65-F5344CB8AC3E}">
        <p14:creationId xmlns:p14="http://schemas.microsoft.com/office/powerpoint/2010/main" val="309300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0C1588A-CA57-4258-8FAF-579D1B5D1B16}" type="slidenum">
              <a:rPr lang="it-IT" smtClean="0"/>
              <a:t>8</a:t>
            </a:fld>
            <a:endParaRPr lang="it-IT"/>
          </a:p>
        </p:txBody>
      </p:sp>
    </p:spTree>
    <p:extLst>
      <p:ext uri="{BB962C8B-B14F-4D97-AF65-F5344CB8AC3E}">
        <p14:creationId xmlns:p14="http://schemas.microsoft.com/office/powerpoint/2010/main" val="433759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Immagin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olo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p>
        </p:txBody>
      </p:sp>
      <p:sp>
        <p:nvSpPr>
          <p:cNvPr id="4" name="Segnaposto data 3"/>
          <p:cNvSpPr>
            <a:spLocks noGrp="1"/>
          </p:cNvSpPr>
          <p:nvPr>
            <p:ph type="dt" sz="half" idx="10"/>
          </p:nvPr>
        </p:nvSpPr>
        <p:spPr>
          <a:xfrm>
            <a:off x="7983232" y="5037663"/>
            <a:ext cx="897467" cy="279400"/>
          </a:xfrm>
        </p:spPr>
        <p:txBody>
          <a:bodyPr rtlCol="0"/>
          <a:lstStyle/>
          <a:p>
            <a:pPr rtl="0"/>
            <a:fld id="{BF1F3E35-DC63-4E6F-B61D-83BC3B16B84E}" type="datetime1">
              <a:rPr lang="it-IT" noProof="0" smtClean="0"/>
              <a:t>26/09/2019</a:t>
            </a:fld>
            <a:endParaRPr lang="it-IT" noProof="0"/>
          </a:p>
        </p:txBody>
      </p:sp>
      <p:sp>
        <p:nvSpPr>
          <p:cNvPr id="5" name="Segnaposto piè di pagina 4"/>
          <p:cNvSpPr>
            <a:spLocks noGrp="1"/>
          </p:cNvSpPr>
          <p:nvPr>
            <p:ph type="ftr" sz="quarter" idx="11"/>
          </p:nvPr>
        </p:nvSpPr>
        <p:spPr>
          <a:xfrm>
            <a:off x="2692397" y="5037663"/>
            <a:ext cx="5214635" cy="279400"/>
          </a:xfrm>
        </p:spPr>
        <p:txBody>
          <a:bodyPr rtlCol="0"/>
          <a:lstStyle/>
          <a:p>
            <a:pPr rtl="0"/>
            <a:endParaRPr lang="it-IT" noProof="0"/>
          </a:p>
        </p:txBody>
      </p:sp>
      <p:sp>
        <p:nvSpPr>
          <p:cNvPr id="6" name="Segnaposto numero diapositiva 5"/>
          <p:cNvSpPr>
            <a:spLocks noGrp="1"/>
          </p:cNvSpPr>
          <p:nvPr>
            <p:ph type="sldNum" sz="quarter" idx="12"/>
          </p:nvPr>
        </p:nvSpPr>
        <p:spPr>
          <a:xfrm>
            <a:off x="8956900" y="5037663"/>
            <a:ext cx="551167" cy="279400"/>
          </a:xfrm>
        </p:spPr>
        <p:txBody>
          <a:bodyPr rtlCol="0"/>
          <a:lstStyle/>
          <a:p>
            <a:pPr rtl="0"/>
            <a:fld id="{D57F1E4F-1CFF-5643-939E-217C01CDF565}" type="slidenum">
              <a:rPr lang="it-IT" noProof="0" smtClean="0"/>
              <a:pPr/>
              <a:t>‹N›</a:t>
            </a:fld>
            <a:endParaRPr lang="it-IT" noProof="0"/>
          </a:p>
        </p:txBody>
      </p:sp>
      <p:cxnSp>
        <p:nvCxnSpPr>
          <p:cNvPr id="15" name="Connettore diritto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95401" y="4815415"/>
            <a:ext cx="9609666" cy="566738"/>
          </a:xfrm>
        </p:spPr>
        <p:txBody>
          <a:bodyPr rtlCol="0" anchor="b">
            <a:normAutofit/>
          </a:bodyPr>
          <a:lstStyle>
            <a:lvl1pPr algn="ctr">
              <a:defRPr sz="2400" b="0"/>
            </a:lvl1pPr>
          </a:lstStyle>
          <a:p>
            <a:pPr rtl="0"/>
            <a:r>
              <a:rPr lang="it-IT" noProof="0"/>
              <a:t>Fare clic per modificare lo stile del titolo dello schema</a:t>
            </a:r>
          </a:p>
        </p:txBody>
      </p:sp>
      <p:sp>
        <p:nvSpPr>
          <p:cNvPr id="3" name="Segnaposto immagine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p>
        </p:txBody>
      </p:sp>
      <p:sp>
        <p:nvSpPr>
          <p:cNvPr id="4" name="Segnaposto testo 3"/>
          <p:cNvSpPr>
            <a:spLocks noGrp="1"/>
          </p:cNvSpPr>
          <p:nvPr>
            <p:ph type="body" sz="half" idx="2" hasCustomPrompt="1"/>
          </p:nvPr>
        </p:nvSpPr>
        <p:spPr>
          <a:xfrm>
            <a:off x="1295401" y="5382153"/>
            <a:ext cx="9609666" cy="493712"/>
          </a:xfrm>
        </p:spPr>
        <p:txBody>
          <a:bodyPr rtlCol="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Modificare gli stili del testo dello schema</a:t>
            </a:r>
          </a:p>
        </p:txBody>
      </p:sp>
      <p:sp>
        <p:nvSpPr>
          <p:cNvPr id="5" name="Segnaposto data 4"/>
          <p:cNvSpPr>
            <a:spLocks noGrp="1"/>
          </p:cNvSpPr>
          <p:nvPr>
            <p:ph type="dt" sz="half" idx="10"/>
          </p:nvPr>
        </p:nvSpPr>
        <p:spPr/>
        <p:txBody>
          <a:bodyPr rtlCol="0"/>
          <a:lstStyle/>
          <a:p>
            <a:pPr rtl="0"/>
            <a:fld id="{91C2F100-034B-4E02-B24C-49C0D5331756}" type="datetime1">
              <a:rPr lang="it-IT" noProof="0" smtClean="0"/>
              <a:t>26/09/2019</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03868" y="982132"/>
            <a:ext cx="9592732" cy="2954868"/>
          </a:xfrm>
        </p:spPr>
        <p:txBody>
          <a:bodyPr rtlCol="0" anchor="ctr">
            <a:normAutofit/>
          </a:bodyPr>
          <a:lstStyle>
            <a:lvl1pPr algn="ctr">
              <a:defRPr sz="3200" b="0" cap="none"/>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1303868" y="4343399"/>
            <a:ext cx="9592732"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9942E259-6A8B-4CF4-9BB0-2F8567A5164B}" type="datetime1">
              <a:rPr lang="it-IT" noProof="0" smtClean="0"/>
              <a:t>26/09/2019</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cxnSp>
        <p:nvCxnSpPr>
          <p:cNvPr id="15" name="Connettore diritto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446213" y="982132"/>
            <a:ext cx="9296398" cy="2370668"/>
          </a:xfrm>
        </p:spPr>
        <p:txBody>
          <a:bodyPr rtlCol="0" anchor="ctr">
            <a:normAutofit/>
          </a:bodyPr>
          <a:lstStyle>
            <a:lvl1pPr algn="ctr">
              <a:defRPr sz="3200" b="0" cap="none">
                <a:solidFill>
                  <a:schemeClr val="tx1"/>
                </a:solidFill>
              </a:defRPr>
            </a:lvl1pPr>
          </a:lstStyle>
          <a:p>
            <a:pPr rtl="0"/>
            <a:r>
              <a:rPr lang="it-IT" noProof="0"/>
              <a:t>Fare clic per modificare lo stile del titolo dello schema</a:t>
            </a:r>
          </a:p>
        </p:txBody>
      </p:sp>
      <p:sp>
        <p:nvSpPr>
          <p:cNvPr id="10" name="Segnaposto testo 9"/>
          <p:cNvSpPr>
            <a:spLocks noGrp="1"/>
          </p:cNvSpPr>
          <p:nvPr>
            <p:ph type="body" sz="quarter" idx="13" hasCustomPrompt="1"/>
          </p:nvPr>
        </p:nvSpPr>
        <p:spPr>
          <a:xfrm>
            <a:off x="1674812" y="3352800"/>
            <a:ext cx="8839202" cy="584200"/>
          </a:xfrm>
        </p:spPr>
        <p:txBody>
          <a:bodyPr rtlCol="0"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noProof="0"/>
              <a:t>Modificare gli stili del testo dello schema</a:t>
            </a:r>
          </a:p>
        </p:txBody>
      </p:sp>
      <p:sp>
        <p:nvSpPr>
          <p:cNvPr id="3" name="Segnaposto testo 2"/>
          <p:cNvSpPr>
            <a:spLocks noGrp="1"/>
          </p:cNvSpPr>
          <p:nvPr>
            <p:ph type="body" idx="1" hasCustomPrompt="1"/>
          </p:nvPr>
        </p:nvSpPr>
        <p:spPr>
          <a:xfrm>
            <a:off x="1295401" y="4343399"/>
            <a:ext cx="9609666"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D659710B-D877-41BF-B707-0AE20BF55ED6}" type="datetime1">
              <a:rPr lang="it-IT" noProof="0" smtClean="0"/>
              <a:t>26/09/2019</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
        <p:nvSpPr>
          <p:cNvPr id="14" name="Casella di testo 13"/>
          <p:cNvSpPr txBox="1"/>
          <p:nvPr/>
        </p:nvSpPr>
        <p:spPr>
          <a:xfrm>
            <a:off x="862013" y="879961"/>
            <a:ext cx="609600" cy="584776"/>
          </a:xfrm>
          <a:prstGeom prst="rect">
            <a:avLst/>
          </a:prstGeom>
        </p:spPr>
        <p:txBody>
          <a:bodyPr vert="horz" lIns="91440" tIns="45720" rIns="91440" bIns="45720" rtlCol="0" anchor="ctr">
            <a:noAutofit/>
          </a:bodyPr>
          <a:lstStyle/>
          <a:p>
            <a:pPr lvl="0" rtl="0"/>
            <a:r>
              <a:rPr lang="it-IT" sz="8000" noProof="0">
                <a:solidFill>
                  <a:schemeClr val="tx1"/>
                </a:solidFill>
                <a:effectLst/>
              </a:rPr>
              <a:t>"</a:t>
            </a:r>
          </a:p>
        </p:txBody>
      </p:sp>
      <p:sp>
        <p:nvSpPr>
          <p:cNvPr id="15" name="Casella di testo 14"/>
          <p:cNvSpPr txBox="1"/>
          <p:nvPr/>
        </p:nvSpPr>
        <p:spPr>
          <a:xfrm>
            <a:off x="10600267" y="2827870"/>
            <a:ext cx="609600" cy="584776"/>
          </a:xfrm>
          <a:prstGeom prst="rect">
            <a:avLst/>
          </a:prstGeom>
        </p:spPr>
        <p:txBody>
          <a:bodyPr vert="horz" lIns="91440" tIns="45720" rIns="91440" bIns="45720" rtlCol="0" anchor="ctr">
            <a:noAutofit/>
          </a:bodyPr>
          <a:lstStyle/>
          <a:p>
            <a:pPr lvl="0" algn="r" rtl="0"/>
            <a:r>
              <a:rPr lang="it-IT" sz="8000" noProof="0">
                <a:solidFill>
                  <a:schemeClr val="tx1"/>
                </a:solidFill>
                <a:effectLst/>
              </a:rPr>
              <a:t>"</a:t>
            </a:r>
          </a:p>
        </p:txBody>
      </p:sp>
      <p:cxnSp>
        <p:nvCxnSpPr>
          <p:cNvPr id="19" name="Connettore diritto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olo 1"/>
          <p:cNvSpPr>
            <a:spLocks noGrp="1"/>
          </p:cNvSpPr>
          <p:nvPr>
            <p:ph type="title"/>
          </p:nvPr>
        </p:nvSpPr>
        <p:spPr>
          <a:xfrm>
            <a:off x="1295402" y="3308581"/>
            <a:ext cx="9609668" cy="1468800"/>
          </a:xfrm>
        </p:spPr>
        <p:txBody>
          <a:bodyPr rtlCol="0" anchor="b">
            <a:normAutofit/>
          </a:bodyPr>
          <a:lstStyle>
            <a:lvl1pPr algn="l">
              <a:defRPr sz="3200" b="0" cap="none"/>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1295401" y="4777381"/>
            <a:ext cx="9609668"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93C00521-93DB-4789-8719-B7E82243E63E}" type="datetime1">
              <a:rPr lang="it-IT" noProof="0" smtClean="0"/>
              <a:t>26/09/2019</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olo 1"/>
          <p:cNvSpPr>
            <a:spLocks noGrp="1"/>
          </p:cNvSpPr>
          <p:nvPr>
            <p:ph type="title"/>
          </p:nvPr>
        </p:nvSpPr>
        <p:spPr>
          <a:xfrm>
            <a:off x="1446213" y="982132"/>
            <a:ext cx="9296398" cy="2243668"/>
          </a:xfrm>
        </p:spPr>
        <p:txBody>
          <a:bodyPr rtlCol="0" anchor="ctr">
            <a:normAutofit/>
          </a:bodyPr>
          <a:lstStyle>
            <a:lvl1pPr algn="ctr">
              <a:defRPr sz="3200" b="0" cap="none">
                <a:solidFill>
                  <a:schemeClr val="tx1"/>
                </a:solidFill>
              </a:defRPr>
            </a:lvl1pPr>
          </a:lstStyle>
          <a:p>
            <a:pPr rtl="0"/>
            <a:r>
              <a:rPr lang="it-IT" noProof="0"/>
              <a:t>Fare clic per modificare lo stile del titolo dello schema</a:t>
            </a:r>
          </a:p>
        </p:txBody>
      </p:sp>
      <p:sp>
        <p:nvSpPr>
          <p:cNvPr id="14" name="Segnaposto testo 2"/>
          <p:cNvSpPr>
            <a:spLocks noGrp="1"/>
          </p:cNvSpPr>
          <p:nvPr>
            <p:ph type="body" idx="13" hasCustomPrompt="1"/>
          </p:nvPr>
        </p:nvSpPr>
        <p:spPr>
          <a:xfrm>
            <a:off x="1295401" y="3639312"/>
            <a:ext cx="9609668" cy="886968"/>
          </a:xfrm>
        </p:spPr>
        <p:txBody>
          <a:bodyPr rtlCol="0"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3" name="Segnaposto testo 2"/>
          <p:cNvSpPr>
            <a:spLocks noGrp="1"/>
          </p:cNvSpPr>
          <p:nvPr>
            <p:ph type="body" idx="1" hasCustomPrompt="1"/>
          </p:nvPr>
        </p:nvSpPr>
        <p:spPr>
          <a:xfrm>
            <a:off x="1295401" y="4529667"/>
            <a:ext cx="9609668" cy="13462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EA9A5D0C-26A7-4E79-B04F-2D8719920988}" type="datetime1">
              <a:rPr lang="it-IT" noProof="0" smtClean="0"/>
              <a:t>26/09/2019</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
        <p:nvSpPr>
          <p:cNvPr id="12" name="Casella di testo 11"/>
          <p:cNvSpPr txBox="1"/>
          <p:nvPr/>
        </p:nvSpPr>
        <p:spPr>
          <a:xfrm>
            <a:off x="862013" y="879961"/>
            <a:ext cx="609600" cy="584776"/>
          </a:xfrm>
          <a:prstGeom prst="rect">
            <a:avLst/>
          </a:prstGeom>
        </p:spPr>
        <p:txBody>
          <a:bodyPr vert="horz" lIns="91440" tIns="45720" rIns="91440" bIns="45720" rtlCol="0" anchor="ctr">
            <a:noAutofit/>
          </a:bodyPr>
          <a:lstStyle/>
          <a:p>
            <a:pPr lvl="0" rtl="0"/>
            <a:r>
              <a:rPr lang="it-IT" sz="8000" noProof="0">
                <a:solidFill>
                  <a:schemeClr val="tx1"/>
                </a:solidFill>
                <a:effectLst/>
              </a:rPr>
              <a:t>"</a:t>
            </a:r>
          </a:p>
        </p:txBody>
      </p:sp>
      <p:sp>
        <p:nvSpPr>
          <p:cNvPr id="13" name="Casella di testo 12"/>
          <p:cNvSpPr txBox="1"/>
          <p:nvPr/>
        </p:nvSpPr>
        <p:spPr>
          <a:xfrm>
            <a:off x="10600267" y="2599261"/>
            <a:ext cx="609600" cy="584776"/>
          </a:xfrm>
          <a:prstGeom prst="rect">
            <a:avLst/>
          </a:prstGeom>
        </p:spPr>
        <p:txBody>
          <a:bodyPr vert="horz" lIns="91440" tIns="45720" rIns="91440" bIns="45720" rtlCol="0" anchor="ctr">
            <a:noAutofit/>
          </a:bodyPr>
          <a:lstStyle/>
          <a:p>
            <a:pPr lvl="0" algn="r" rtl="0"/>
            <a:r>
              <a:rPr lang="it-IT" sz="8000" noProof="0">
                <a:solidFill>
                  <a:schemeClr val="tx1"/>
                </a:solidFill>
                <a:effectLst/>
              </a:rPr>
              <a:t>"</a:t>
            </a:r>
          </a:p>
        </p:txBody>
      </p:sp>
      <p:cxnSp>
        <p:nvCxnSpPr>
          <p:cNvPr id="26" name="Connettore diritto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olo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rtl="0"/>
            <a:r>
              <a:rPr lang="it-IT" noProof="0"/>
              <a:t>Fare clic per modificare lo stile del titolo dello schema</a:t>
            </a:r>
          </a:p>
        </p:txBody>
      </p:sp>
      <p:sp>
        <p:nvSpPr>
          <p:cNvPr id="11" name="Segnaposto testo 2"/>
          <p:cNvSpPr>
            <a:spLocks noGrp="1"/>
          </p:cNvSpPr>
          <p:nvPr>
            <p:ph type="body" idx="13" hasCustomPrompt="1"/>
          </p:nvPr>
        </p:nvSpPr>
        <p:spPr>
          <a:xfrm>
            <a:off x="1295401" y="3630168"/>
            <a:ext cx="9609668" cy="841248"/>
          </a:xfrm>
        </p:spPr>
        <p:txBody>
          <a:bodyPr rtlCol="0"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3" name="Segnaposto testo 2"/>
          <p:cNvSpPr>
            <a:spLocks noGrp="1"/>
          </p:cNvSpPr>
          <p:nvPr>
            <p:ph type="body" idx="1" hasCustomPrompt="1"/>
          </p:nvPr>
        </p:nvSpPr>
        <p:spPr>
          <a:xfrm>
            <a:off x="1295400" y="4470399"/>
            <a:ext cx="9609670" cy="1405467"/>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1A40E7BE-E49A-4ABE-B9B8-5C4A537378E5}" type="datetime1">
              <a:rPr lang="it-IT" noProof="0" smtClean="0"/>
              <a:t>26/09/2019</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cxnSp>
        <p:nvCxnSpPr>
          <p:cNvPr id="15" name="Connettore diritto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ctr">
              <a:defRPr/>
            </a:lvl1pPr>
          </a:lstStyle>
          <a:p>
            <a:pPr rtl="0"/>
            <a:r>
              <a:rPr lang="it-IT" noProof="0"/>
              <a:t>Fare clic per modificare lo stile del titolo dello schema</a:t>
            </a:r>
          </a:p>
        </p:txBody>
      </p:sp>
      <p:sp>
        <p:nvSpPr>
          <p:cNvPr id="3" name="Segnaposto testo verticale 2"/>
          <p:cNvSpPr>
            <a:spLocks noGrp="1"/>
          </p:cNvSpPr>
          <p:nvPr>
            <p:ph type="body" orient="vert" idx="1" hasCustomPrompt="1"/>
          </p:nvPr>
        </p:nvSpPr>
        <p:spPr/>
        <p:txBody>
          <a:bodyPr vert="eaVert" rtlCol="0" anchor="t"/>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C4D031A5-706D-408B-A7A7-305C111BFB96}" type="datetime1">
              <a:rPr lang="it-IT" noProof="0" smtClean="0"/>
              <a:t>26/09/2019</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cxnSp>
        <p:nvCxnSpPr>
          <p:cNvPr id="14" name="Connettore diritto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99356" y="982131"/>
            <a:ext cx="1890895" cy="4893735"/>
          </a:xfrm>
        </p:spPr>
        <p:txBody>
          <a:bodyPr vert="eaVert" rtlCol="0"/>
          <a:lstStyle/>
          <a:p>
            <a:pPr rtl="0"/>
            <a:r>
              <a:rPr lang="it-IT" noProof="0"/>
              <a:t>Fare clic per modificare lo stile del titolo dello schema</a:t>
            </a:r>
          </a:p>
        </p:txBody>
      </p:sp>
      <p:sp>
        <p:nvSpPr>
          <p:cNvPr id="3" name="Segnaposto testo verticale 2"/>
          <p:cNvSpPr>
            <a:spLocks noGrp="1"/>
          </p:cNvSpPr>
          <p:nvPr>
            <p:ph type="body" orient="vert" idx="1" hasCustomPrompt="1"/>
          </p:nvPr>
        </p:nvSpPr>
        <p:spPr>
          <a:xfrm>
            <a:off x="1295398" y="982132"/>
            <a:ext cx="7433025" cy="4893734"/>
          </a:xfrm>
        </p:spPr>
        <p:txBody>
          <a:bodyPr vert="eaVert" rtlCol="0" anchor="t"/>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FACC1679-8788-403A-B461-1E1576E0DD79}" type="datetime1">
              <a:rPr lang="it-IT" noProof="0" smtClean="0"/>
              <a:t>26/09/2019</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cxnSp>
        <p:nvCxnSpPr>
          <p:cNvPr id="14" name="Connettore diritto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Connettore diritto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contenuto 2"/>
          <p:cNvSpPr>
            <a:spLocks noGrp="1"/>
          </p:cNvSpPr>
          <p:nvPr>
            <p:ph idx="1" hasCustomPrompt="1"/>
          </p:nvPr>
        </p:nvSpPr>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4CA58DCB-7AF1-4827-A000-B1F7A374932A}" type="datetime1">
              <a:rPr lang="it-IT" noProof="0" smtClean="0"/>
              <a:t>26/09/2019</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5D84065D-F351-4B03-BD91-D8A6B8D4B362}" type="slidenum">
              <a:rPr lang="it-IT" noProof="0" smtClean="0"/>
              <a:t>‹N›</a:t>
            </a:fld>
            <a:endParaRPr lang="it-IT" noProof="0"/>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dirty="0"/>
              <a:t>Modificare gli stili del testo dello schema</a:t>
            </a:r>
          </a:p>
        </p:txBody>
      </p:sp>
      <p:sp>
        <p:nvSpPr>
          <p:cNvPr id="4" name="Segnaposto data 3"/>
          <p:cNvSpPr>
            <a:spLocks noGrp="1"/>
          </p:cNvSpPr>
          <p:nvPr>
            <p:ph type="dt" sz="half" idx="10"/>
          </p:nvPr>
        </p:nvSpPr>
        <p:spPr/>
        <p:txBody>
          <a:bodyPr rtlCol="0"/>
          <a:lstStyle/>
          <a:p>
            <a:pPr rtl="0"/>
            <a:fld id="{3013AD18-995B-4467-A6D3-B94176021BA7}" type="datetime1">
              <a:rPr lang="it-IT" noProof="0" smtClean="0"/>
              <a:t>26/09/2019</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cxnSp>
        <p:nvCxnSpPr>
          <p:cNvPr id="16" name="Connettore diritto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Connettore diritto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contenuto 2"/>
          <p:cNvSpPr>
            <a:spLocks noGrp="1"/>
          </p:cNvSpPr>
          <p:nvPr>
            <p:ph sz="half" idx="1" hasCustomPrompt="1"/>
          </p:nvPr>
        </p:nvSpPr>
        <p:spPr>
          <a:xfrm>
            <a:off x="1298448" y="2560320"/>
            <a:ext cx="4718304" cy="3310128"/>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hasCustomPrompt="1"/>
          </p:nvPr>
        </p:nvSpPr>
        <p:spPr>
          <a:xfrm>
            <a:off x="6181344" y="2560320"/>
            <a:ext cx="4718304" cy="3310128"/>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p:cNvSpPr>
            <a:spLocks noGrp="1"/>
          </p:cNvSpPr>
          <p:nvPr>
            <p:ph type="dt" sz="half" idx="10"/>
          </p:nvPr>
        </p:nvSpPr>
        <p:spPr/>
        <p:txBody>
          <a:bodyPr rtlCol="0"/>
          <a:lstStyle/>
          <a:p>
            <a:pPr rtl="0"/>
            <a:fld id="{57F56A6D-61B4-4F67-AF82-58127A06D27A}" type="datetime1">
              <a:rPr lang="it-IT" noProof="0" smtClean="0"/>
              <a:t>26/09/2019</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5D84065D-F351-4B03-BD91-D8A6B8D4B362}" type="slidenum">
              <a:rPr lang="it-IT" noProof="0" smtClean="0"/>
              <a:t>‹N›</a:t>
            </a:fld>
            <a:endParaRPr lang="it-IT" noProof="0"/>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1295400"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4" name="Segnaposto contenuto 3"/>
          <p:cNvSpPr>
            <a:spLocks noGrp="1"/>
          </p:cNvSpPr>
          <p:nvPr>
            <p:ph sz="half" idx="2" hasCustomPrompt="1"/>
          </p:nvPr>
        </p:nvSpPr>
        <p:spPr>
          <a:xfrm>
            <a:off x="1295400" y="3243262"/>
            <a:ext cx="4718304" cy="2632605"/>
          </a:xfrm>
        </p:spPr>
        <p:txBody>
          <a:bodyPr rtlCol="0" anchor="t">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hasCustomPrompt="1"/>
          </p:nvPr>
        </p:nvSpPr>
        <p:spPr>
          <a:xfrm>
            <a:off x="6180671"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6" name="Segnaposto contenuto 5"/>
          <p:cNvSpPr>
            <a:spLocks noGrp="1"/>
          </p:cNvSpPr>
          <p:nvPr>
            <p:ph sz="quarter" idx="4" hasCustomPrompt="1"/>
          </p:nvPr>
        </p:nvSpPr>
        <p:spPr>
          <a:xfrm>
            <a:off x="6180671" y="3243262"/>
            <a:ext cx="4718304" cy="2632605"/>
          </a:xfrm>
        </p:spPr>
        <p:txBody>
          <a:bodyPr rtlCol="0" anchor="t">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p:cNvSpPr>
            <a:spLocks noGrp="1"/>
          </p:cNvSpPr>
          <p:nvPr>
            <p:ph type="dt" sz="half" idx="10"/>
          </p:nvPr>
        </p:nvSpPr>
        <p:spPr/>
        <p:txBody>
          <a:bodyPr rtlCol="0"/>
          <a:lstStyle/>
          <a:p>
            <a:pPr rtl="0"/>
            <a:fld id="{DE6B3EA1-DC2F-410B-AFC5-20FD12C2B666}" type="datetime1">
              <a:rPr lang="it-IT" noProof="0" smtClean="0"/>
              <a:t>26/09/2019</a:t>
            </a:fld>
            <a:endParaRPr lang="it-IT" noProof="0"/>
          </a:p>
        </p:txBody>
      </p:sp>
      <p:sp>
        <p:nvSpPr>
          <p:cNvPr id="8" name="Segnaposto piè di pagina 7"/>
          <p:cNvSpPr>
            <a:spLocks noGrp="1"/>
          </p:cNvSpPr>
          <p:nvPr>
            <p:ph type="ftr" sz="quarter" idx="11"/>
          </p:nvPr>
        </p:nvSpPr>
        <p:spPr/>
        <p:txBody>
          <a:bodyPr rtlCol="0"/>
          <a:lstStyle/>
          <a:p>
            <a:pPr rtl="0"/>
            <a:endParaRPr lang="it-IT" noProof="0"/>
          </a:p>
        </p:txBody>
      </p:sp>
      <p:sp>
        <p:nvSpPr>
          <p:cNvPr id="9" name="Segnaposto numero diapositiva 8"/>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cxnSp>
        <p:nvCxnSpPr>
          <p:cNvPr id="18" name="Connettore diritto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data 2"/>
          <p:cNvSpPr>
            <a:spLocks noGrp="1"/>
          </p:cNvSpPr>
          <p:nvPr>
            <p:ph type="dt" sz="half" idx="10"/>
          </p:nvPr>
        </p:nvSpPr>
        <p:spPr/>
        <p:txBody>
          <a:bodyPr rtlCol="0"/>
          <a:lstStyle/>
          <a:p>
            <a:pPr rtl="0"/>
            <a:fld id="{FB040DA8-15B5-4371-9405-7CA41814390D}" type="datetime1">
              <a:rPr lang="it-IT" noProof="0" smtClean="0"/>
              <a:t>26/09/2019</a:t>
            </a:fld>
            <a:endParaRPr lang="it-IT" noProof="0"/>
          </a:p>
        </p:txBody>
      </p:sp>
      <p:sp>
        <p:nvSpPr>
          <p:cNvPr id="4" name="Segnaposto piè di pagina 3"/>
          <p:cNvSpPr>
            <a:spLocks noGrp="1"/>
          </p:cNvSpPr>
          <p:nvPr>
            <p:ph type="ftr" sz="quarter" idx="11"/>
          </p:nvPr>
        </p:nvSpPr>
        <p:spPr/>
        <p:txBody>
          <a:bodyPr rtlCol="0"/>
          <a:lstStyle/>
          <a:p>
            <a:pPr rtl="0"/>
            <a:endParaRPr lang="it-IT" noProof="0"/>
          </a:p>
        </p:txBody>
      </p:sp>
      <p:sp>
        <p:nvSpPr>
          <p:cNvPr id="5" name="Segnaposto numero diapositiva 4"/>
          <p:cNvSpPr>
            <a:spLocks noGrp="1"/>
          </p:cNvSpPr>
          <p:nvPr>
            <p:ph type="sldNum" sz="quarter" idx="12"/>
          </p:nvPr>
        </p:nvSpPr>
        <p:spPr/>
        <p:txBody>
          <a:bodyPr rtlCol="0"/>
          <a:lstStyle/>
          <a:p>
            <a:pPr rtl="0"/>
            <a:fld id="{D57F1E4F-1CFF-5643-939E-217C01CDF565}" type="slidenum">
              <a:rPr lang="it-IT" noProof="0" smtClean="0"/>
              <a:pPr rtl="0"/>
              <a:t>‹N›</a:t>
            </a:fld>
            <a:endParaRPr lang="it-IT" noProof="0"/>
          </a:p>
        </p:txBody>
      </p:sp>
      <p:cxnSp>
        <p:nvCxnSpPr>
          <p:cNvPr id="14" name="Connettore diritto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EFD8B0B2-5CA5-41FB-8A24-3B29D8851714}" type="datetime1">
              <a:rPr lang="it-IT" noProof="0" smtClean="0"/>
              <a:t>26/09/2019</a:t>
            </a:fld>
            <a:endParaRPr lang="it-IT" noProof="0"/>
          </a:p>
        </p:txBody>
      </p:sp>
      <p:sp>
        <p:nvSpPr>
          <p:cNvPr id="3" name="Segnaposto piè di pagina 2"/>
          <p:cNvSpPr>
            <a:spLocks noGrp="1"/>
          </p:cNvSpPr>
          <p:nvPr>
            <p:ph type="ftr" sz="quarter" idx="11"/>
          </p:nvPr>
        </p:nvSpPr>
        <p:spPr/>
        <p:txBody>
          <a:bodyPr rtlCol="0"/>
          <a:lstStyle/>
          <a:p>
            <a:pPr rtl="0"/>
            <a:endParaRPr lang="it-IT" noProof="0"/>
          </a:p>
        </p:txBody>
      </p:sp>
      <p:sp>
        <p:nvSpPr>
          <p:cNvPr id="4" name="Segnaposto numero diapositiva 3"/>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93811" y="1388534"/>
            <a:ext cx="3718455" cy="1371600"/>
          </a:xfrm>
        </p:spPr>
        <p:txBody>
          <a:bodyPr rtlCol="0" anchor="b">
            <a:normAutofit/>
          </a:bodyPr>
          <a:lstStyle>
            <a:lvl1pPr algn="ctr">
              <a:defRPr sz="2400" b="0"/>
            </a:lvl1pPr>
          </a:lstStyle>
          <a:p>
            <a:pPr rtl="0"/>
            <a:r>
              <a:rPr lang="it-IT" noProof="0"/>
              <a:t>Fare clic per modificare lo stile del titolo dello schema</a:t>
            </a:r>
          </a:p>
        </p:txBody>
      </p:sp>
      <p:sp>
        <p:nvSpPr>
          <p:cNvPr id="3" name="Segnaposto contenuto 2"/>
          <p:cNvSpPr>
            <a:spLocks noGrp="1"/>
          </p:cNvSpPr>
          <p:nvPr>
            <p:ph idx="1" hasCustomPrompt="1"/>
          </p:nvPr>
        </p:nvSpPr>
        <p:spPr>
          <a:xfrm>
            <a:off x="5418668" y="982131"/>
            <a:ext cx="5469466" cy="4893735"/>
          </a:xfrm>
        </p:spPr>
        <p:txBody>
          <a:bodyPr rtlCol="0" anchor="ctr">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hasCustomPrompt="1"/>
          </p:nvPr>
        </p:nvSpPr>
        <p:spPr>
          <a:xfrm>
            <a:off x="1293811" y="3031065"/>
            <a:ext cx="3718455" cy="2438404"/>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Modificare gli stili del testo dello schema</a:t>
            </a:r>
          </a:p>
        </p:txBody>
      </p:sp>
      <p:sp>
        <p:nvSpPr>
          <p:cNvPr id="5" name="Segnaposto data 4"/>
          <p:cNvSpPr>
            <a:spLocks noGrp="1"/>
          </p:cNvSpPr>
          <p:nvPr>
            <p:ph type="dt" sz="half" idx="10"/>
          </p:nvPr>
        </p:nvSpPr>
        <p:spPr/>
        <p:txBody>
          <a:bodyPr rtlCol="0"/>
          <a:lstStyle/>
          <a:p>
            <a:pPr rtl="0"/>
            <a:fld id="{F6427790-FE44-41D7-A0AF-55A8CB5C205E}" type="datetime1">
              <a:rPr lang="it-IT" noProof="0" smtClean="0"/>
              <a:t>26/09/2019</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cxnSp>
        <p:nvCxnSpPr>
          <p:cNvPr id="16" name="Connettore diritto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95399" y="1883832"/>
            <a:ext cx="6241816" cy="1371600"/>
          </a:xfrm>
        </p:spPr>
        <p:txBody>
          <a:bodyPr rtlCol="0" anchor="b">
            <a:normAutofit/>
          </a:bodyPr>
          <a:lstStyle>
            <a:lvl1pPr algn="ctr">
              <a:defRPr sz="2800" b="0"/>
            </a:lvl1pPr>
          </a:lstStyle>
          <a:p>
            <a:pPr rtl="0"/>
            <a:r>
              <a:rPr lang="it-IT" noProof="0"/>
              <a:t>Fare clic per modificare lo stile del titolo dello schema</a:t>
            </a:r>
          </a:p>
        </p:txBody>
      </p:sp>
      <p:sp>
        <p:nvSpPr>
          <p:cNvPr id="17" name="Segnaposto immagine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p>
        </p:txBody>
      </p:sp>
      <p:sp>
        <p:nvSpPr>
          <p:cNvPr id="4" name="Segnaposto testo 3"/>
          <p:cNvSpPr>
            <a:spLocks noGrp="1"/>
          </p:cNvSpPr>
          <p:nvPr>
            <p:ph type="body" sz="half" idx="2" hasCustomPrompt="1"/>
          </p:nvPr>
        </p:nvSpPr>
        <p:spPr>
          <a:xfrm>
            <a:off x="1295399" y="3255432"/>
            <a:ext cx="6241816" cy="1828800"/>
          </a:xfrm>
        </p:spPr>
        <p:txBody>
          <a:bodyPr rtlCol="0"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CCBF5EE9-28C4-4F6C-8456-01D158B765C3}" type="datetime1">
              <a:rPr lang="it-IT" noProof="0" smtClean="0"/>
              <a:t>26/09/2019</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Immagin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Segnaposto titolo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pPr rtl="0"/>
            <a:r>
              <a:rPr lang="it-IT" noProof="0"/>
              <a:t>Fare clic per modificare lo stile del titolo</a:t>
            </a:r>
          </a:p>
        </p:txBody>
      </p:sp>
      <p:sp>
        <p:nvSpPr>
          <p:cNvPr id="3" name="Segnaposto testo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916219FA-5265-4F0B-8329-5093F21F3227}" type="datetime1">
              <a:rPr lang="it-IT" noProof="0" smtClean="0"/>
              <a:t>26/09/2019</a:t>
            </a:fld>
            <a:endParaRPr lang="it-IT" noProof="0"/>
          </a:p>
        </p:txBody>
      </p:sp>
      <p:sp>
        <p:nvSpPr>
          <p:cNvPr id="5" name="Segnaposto piè di pagina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it-IT" noProof="0"/>
          </a:p>
        </p:txBody>
      </p:sp>
      <p:sp>
        <p:nvSpPr>
          <p:cNvPr id="6" name="Segnaposto numero diapositiva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57F1E4F-1CFF-5643-939E-217C01CDF565}" type="slidenum">
              <a:rPr lang="it-IT" noProof="0" smtClean="0"/>
              <a:pPr/>
              <a:t>‹N›</a:t>
            </a:fld>
            <a:endParaRPr lang="it-IT" noProof="0"/>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57" name="Rectangle 48">
            <a:extLst>
              <a:ext uri="{FF2B5EF4-FFF2-40B4-BE49-F238E27FC236}">
                <a16:creationId xmlns:a16="http://schemas.microsoft.com/office/drawing/2014/main" id="{A7C15D35-ED9B-4B71-ACBF-6A90BA2E06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0">
            <a:extLst>
              <a:ext uri="{FF2B5EF4-FFF2-40B4-BE49-F238E27FC236}">
                <a16:creationId xmlns:a16="http://schemas.microsoft.com/office/drawing/2014/main" id="{70928187-49AA-4933-9C7B-A9179942C6A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D4774D57-151E-4936-9AF4-E70073D4EB30}"/>
              </a:ext>
            </a:extLst>
          </p:cNvPr>
          <p:cNvSpPr>
            <a:spLocks noGrp="1"/>
          </p:cNvSpPr>
          <p:nvPr>
            <p:ph type="ctrTitle"/>
          </p:nvPr>
        </p:nvSpPr>
        <p:spPr>
          <a:xfrm>
            <a:off x="1102619" y="4404853"/>
            <a:ext cx="9989677" cy="907894"/>
          </a:xfrm>
        </p:spPr>
        <p:txBody>
          <a:bodyPr rtlCol="0">
            <a:normAutofit/>
          </a:bodyPr>
          <a:lstStyle/>
          <a:p>
            <a:pPr rtl="0">
              <a:lnSpc>
                <a:spcPct val="90000"/>
              </a:lnSpc>
            </a:pPr>
            <a:r>
              <a:rPr lang="it-IT" sz="4200" dirty="0"/>
              <a:t>ERASMUS PLUS – KA2 – A.S. 2019/2021</a:t>
            </a:r>
          </a:p>
        </p:txBody>
      </p:sp>
      <p:sp>
        <p:nvSpPr>
          <p:cNvPr id="3" name="Sottotitolo 2">
            <a:extLst>
              <a:ext uri="{FF2B5EF4-FFF2-40B4-BE49-F238E27FC236}">
                <a16:creationId xmlns:a16="http://schemas.microsoft.com/office/drawing/2014/main" id="{C5370FC1-A32E-43A6-9E96-92974CB54F20}"/>
              </a:ext>
            </a:extLst>
          </p:cNvPr>
          <p:cNvSpPr>
            <a:spLocks noGrp="1"/>
          </p:cNvSpPr>
          <p:nvPr>
            <p:ph type="subTitle" idx="1"/>
          </p:nvPr>
        </p:nvSpPr>
        <p:spPr>
          <a:xfrm>
            <a:off x="1298448" y="5518839"/>
            <a:ext cx="9603727" cy="683170"/>
          </a:xfrm>
        </p:spPr>
        <p:txBody>
          <a:bodyPr rtlCol="0">
            <a:normAutofit fontScale="47500" lnSpcReduction="20000"/>
          </a:bodyPr>
          <a:lstStyle/>
          <a:p>
            <a:pPr>
              <a:lnSpc>
                <a:spcPct val="90000"/>
              </a:lnSpc>
            </a:pPr>
            <a:r>
              <a:rPr lang="it-IT" sz="4500" b="1" dirty="0">
                <a:effectLst>
                  <a:outerShdw dist="38100" dir="2700000" algn="bl">
                    <a:schemeClr val="accent5"/>
                  </a:outerShdw>
                </a:effectLst>
              </a:rPr>
              <a:t>My Future Job </a:t>
            </a:r>
            <a:r>
              <a:rPr lang="it-IT" sz="4500" b="1" dirty="0" err="1">
                <a:effectLst>
                  <a:outerShdw dist="38100" dir="2700000" algn="bl">
                    <a:schemeClr val="accent5"/>
                  </a:outerShdw>
                </a:effectLst>
              </a:rPr>
              <a:t>Through</a:t>
            </a:r>
            <a:r>
              <a:rPr lang="it-IT" sz="4500" b="1" dirty="0">
                <a:effectLst>
                  <a:outerShdw dist="38100" dir="2700000" algn="bl">
                    <a:schemeClr val="accent5"/>
                  </a:outerShdw>
                </a:effectLst>
              </a:rPr>
              <a:t> STEAM</a:t>
            </a:r>
          </a:p>
          <a:p>
            <a:pPr>
              <a:lnSpc>
                <a:spcPct val="90000"/>
              </a:lnSpc>
            </a:pPr>
            <a:r>
              <a:rPr lang="it-IT" sz="3300" b="1" dirty="0">
                <a:effectLst>
                  <a:outerShdw dist="38100" dir="2700000" algn="bl">
                    <a:schemeClr val="accent5"/>
                  </a:outerShdw>
                </a:effectLst>
              </a:rPr>
              <a:t>Scuola Secondaria di primo grado «Ippolito Nievo» Gambettola </a:t>
            </a:r>
            <a:r>
              <a:rPr lang="it-IT" sz="3300" b="1" dirty="0" err="1">
                <a:effectLst>
                  <a:outerShdw dist="38100" dir="2700000" algn="bl">
                    <a:schemeClr val="accent5"/>
                  </a:outerShdw>
                </a:effectLst>
              </a:rPr>
              <a:t>Italy</a:t>
            </a:r>
            <a:r>
              <a:rPr lang="it-IT" sz="3300" b="1" dirty="0">
                <a:effectLst>
                  <a:outerShdw dist="38100" dir="2700000" algn="bl">
                    <a:schemeClr val="accent5"/>
                  </a:outerShdw>
                </a:effectLst>
              </a:rPr>
              <a:t> </a:t>
            </a:r>
            <a:endParaRPr lang="it-IT" sz="3300" dirty="0"/>
          </a:p>
        </p:txBody>
      </p:sp>
      <p:sp>
        <p:nvSpPr>
          <p:cNvPr id="59" name="Rectangle 52">
            <a:extLst>
              <a:ext uri="{FF2B5EF4-FFF2-40B4-BE49-F238E27FC236}">
                <a16:creationId xmlns:a16="http://schemas.microsoft.com/office/drawing/2014/main" id="{4C392626-05AF-4C52-899B-D3A0AD4E6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magine 18" descr="C:\Users\User\AppData\Local\Microsoft\Windows\INetCache\Content.MSO\CCB7F77E.tmp">
            <a:extLst>
              <a:ext uri="{FF2B5EF4-FFF2-40B4-BE49-F238E27FC236}">
                <a16:creationId xmlns:a16="http://schemas.microsoft.com/office/drawing/2014/main" id="{DFF4E662-11E4-461C-8B54-49353CD4057F}"/>
              </a:ext>
            </a:extLst>
          </p:cNvPr>
          <p:cNvPicPr/>
          <p:nvPr/>
        </p:nvPicPr>
        <p:blipFill rotWithShape="1">
          <a:blip r:embed="rId5">
            <a:extLst>
              <a:ext uri="{28A0092B-C50C-407E-A947-70E740481C1C}">
                <a14:useLocalDpi xmlns:a14="http://schemas.microsoft.com/office/drawing/2010/main" val="0"/>
              </a:ext>
            </a:extLst>
          </a:blip>
          <a:srcRect t="543" r="-3" b="-3"/>
          <a:stretch/>
        </p:blipFill>
        <p:spPr bwMode="auto">
          <a:xfrm>
            <a:off x="1784342" y="1257341"/>
            <a:ext cx="4227694" cy="2798064"/>
          </a:xfrm>
          <a:prstGeom prst="rect">
            <a:avLst/>
          </a:prstGeom>
          <a:noFill/>
        </p:spPr>
      </p:pic>
      <p:pic>
        <p:nvPicPr>
          <p:cNvPr id="21" name="Immagine 20" descr="C:\Users\User\AppData\Local\Microsoft\Windows\INetCache\Content.MSO\22FDBB0D.tmp">
            <a:extLst>
              <a:ext uri="{FF2B5EF4-FFF2-40B4-BE49-F238E27FC236}">
                <a16:creationId xmlns:a16="http://schemas.microsoft.com/office/drawing/2014/main" id="{3811687C-0973-4F4A-AFFA-B0061CF73D7F}"/>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6889313" y="1257341"/>
            <a:ext cx="2810555" cy="2798064"/>
          </a:xfrm>
          <a:prstGeom prst="rect">
            <a:avLst/>
          </a:prstGeom>
          <a:noFill/>
        </p:spPr>
      </p:pic>
      <p:cxnSp>
        <p:nvCxnSpPr>
          <p:cNvPr id="60" name="Straight Connector 54">
            <a:extLst>
              <a:ext uri="{FF2B5EF4-FFF2-40B4-BE49-F238E27FC236}">
                <a16:creationId xmlns:a16="http://schemas.microsoft.com/office/drawing/2014/main" id="{FE9364B3-6D35-41AF-A387-3531E173758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91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98" name="Picture 2" descr="Risultati immagini per travelling europe">
            <a:extLst>
              <a:ext uri="{FF2B5EF4-FFF2-40B4-BE49-F238E27FC236}">
                <a16:creationId xmlns:a16="http://schemas.microsoft.com/office/drawing/2014/main" id="{1CA7E93D-0C96-4BCE-B0D6-CEF357363B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9" b="106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EF41A68A-8CD1-4105-B4EC-A56286CB0F4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2616" y="1411015"/>
            <a:ext cx="7808159" cy="4103960"/>
            <a:chOff x="2202616" y="1411015"/>
            <a:chExt cx="7808159" cy="4103960"/>
          </a:xfrm>
        </p:grpSpPr>
        <p:sp>
          <p:nvSpPr>
            <p:cNvPr id="72" name="Freeform 16">
              <a:extLst>
                <a:ext uri="{FF2B5EF4-FFF2-40B4-BE49-F238E27FC236}">
                  <a16:creationId xmlns:a16="http://schemas.microsoft.com/office/drawing/2014/main" id="{7B955F46-02E4-4A82-96F5-CBAFDD4A74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4">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879775EF-026C-4E4A-873B-185915FB4FC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2278995" y="1501257"/>
              <a:ext cx="7645811" cy="3928374"/>
              <a:chOff x="2278995" y="1501257"/>
              <a:chExt cx="7645811" cy="3928374"/>
            </a:xfrm>
          </p:grpSpPr>
          <p:sp>
            <p:nvSpPr>
              <p:cNvPr id="74" name="Donut 19">
                <a:extLst>
                  <a:ext uri="{FF2B5EF4-FFF2-40B4-BE49-F238E27FC236}">
                    <a16:creationId xmlns:a16="http://schemas.microsoft.com/office/drawing/2014/main" id="{400D0967-F02F-4275-8520-75D52A1DF6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21">
                <a:extLst>
                  <a:ext uri="{FF2B5EF4-FFF2-40B4-BE49-F238E27FC236}">
                    <a16:creationId xmlns:a16="http://schemas.microsoft.com/office/drawing/2014/main" id="{B4B16BA1-0F90-43DD-9D6C-6F196A15A3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22">
                <a:extLst>
                  <a:ext uri="{FF2B5EF4-FFF2-40B4-BE49-F238E27FC236}">
                    <a16:creationId xmlns:a16="http://schemas.microsoft.com/office/drawing/2014/main" id="{7B652CBC-3D51-4C0E-8DDE-2C4A49B387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23">
                <a:extLst>
                  <a:ext uri="{FF2B5EF4-FFF2-40B4-BE49-F238E27FC236}">
                    <a16:creationId xmlns:a16="http://schemas.microsoft.com/office/drawing/2014/main" id="{3AFF0419-6554-4FDD-93AB-8A8C45FF5B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 name="Titolo 3">
            <a:extLst>
              <a:ext uri="{FF2B5EF4-FFF2-40B4-BE49-F238E27FC236}">
                <a16:creationId xmlns:a16="http://schemas.microsoft.com/office/drawing/2014/main" id="{1F02743B-185B-40E4-9B12-5A8777568D60}"/>
              </a:ext>
            </a:extLst>
          </p:cNvPr>
          <p:cNvSpPr>
            <a:spLocks noGrp="1"/>
          </p:cNvSpPr>
          <p:nvPr>
            <p:ph type="ctrTitle"/>
          </p:nvPr>
        </p:nvSpPr>
        <p:spPr>
          <a:xfrm>
            <a:off x="2692398" y="1871131"/>
            <a:ext cx="6815669" cy="1515533"/>
          </a:xfrm>
        </p:spPr>
        <p:txBody>
          <a:bodyPr>
            <a:normAutofit/>
          </a:bodyPr>
          <a:lstStyle/>
          <a:p>
            <a:r>
              <a:rPr lang="it-IT"/>
              <a:t>TRAVELLING …</a:t>
            </a:r>
          </a:p>
        </p:txBody>
      </p:sp>
      <p:sp>
        <p:nvSpPr>
          <p:cNvPr id="5" name="Sottotitolo 4">
            <a:extLst>
              <a:ext uri="{FF2B5EF4-FFF2-40B4-BE49-F238E27FC236}">
                <a16:creationId xmlns:a16="http://schemas.microsoft.com/office/drawing/2014/main" id="{6F12536A-4A1E-4FCE-9436-43E809BBF70F}"/>
              </a:ext>
            </a:extLst>
          </p:cNvPr>
          <p:cNvSpPr>
            <a:spLocks noGrp="1"/>
          </p:cNvSpPr>
          <p:nvPr>
            <p:ph type="subTitle" idx="1"/>
          </p:nvPr>
        </p:nvSpPr>
        <p:spPr>
          <a:xfrm>
            <a:off x="2692398" y="3657596"/>
            <a:ext cx="6981321" cy="1525145"/>
          </a:xfrm>
        </p:spPr>
        <p:txBody>
          <a:bodyPr>
            <a:noAutofit/>
          </a:bodyPr>
          <a:lstStyle/>
          <a:p>
            <a:pPr>
              <a:lnSpc>
                <a:spcPct val="90000"/>
              </a:lnSpc>
            </a:pPr>
            <a:r>
              <a:rPr lang="it-IT" sz="2000" dirty="0"/>
              <a:t>… LEAVES YOU SPEECHLESS. WE TRAVEL TO SEEK OTHER PLACES, OTHER LIVES, OTHER SOULS, TO UNDERSTAND OURSELVES.</a:t>
            </a:r>
          </a:p>
          <a:p>
            <a:pPr>
              <a:lnSpc>
                <a:spcPct val="90000"/>
              </a:lnSpc>
            </a:pPr>
            <a:r>
              <a:rPr lang="it-IT" sz="2000" dirty="0"/>
              <a:t>«The world </a:t>
            </a:r>
            <a:r>
              <a:rPr lang="it-IT" sz="2000" dirty="0" err="1"/>
              <a:t>is</a:t>
            </a:r>
            <a:r>
              <a:rPr lang="it-IT" sz="2000" dirty="0"/>
              <a:t> a book and </a:t>
            </a:r>
            <a:r>
              <a:rPr lang="it-IT" sz="2000" dirty="0" err="1"/>
              <a:t>those</a:t>
            </a:r>
            <a:r>
              <a:rPr lang="it-IT" sz="2000" dirty="0"/>
              <a:t> </a:t>
            </a:r>
            <a:r>
              <a:rPr lang="it-IT" sz="2000" dirty="0" err="1"/>
              <a:t>who</a:t>
            </a:r>
            <a:r>
              <a:rPr lang="it-IT" sz="2000" dirty="0"/>
              <a:t> do </a:t>
            </a:r>
            <a:r>
              <a:rPr lang="it-IT" sz="2000" dirty="0" err="1"/>
              <a:t>not</a:t>
            </a:r>
            <a:r>
              <a:rPr lang="it-IT" sz="2000" dirty="0"/>
              <a:t> travel </a:t>
            </a:r>
            <a:r>
              <a:rPr lang="it-IT" sz="2000" dirty="0" err="1"/>
              <a:t>read</a:t>
            </a:r>
            <a:r>
              <a:rPr lang="it-IT" sz="2000" dirty="0"/>
              <a:t> </a:t>
            </a:r>
            <a:r>
              <a:rPr lang="it-IT" sz="2000" dirty="0" err="1"/>
              <a:t>only</a:t>
            </a:r>
            <a:r>
              <a:rPr lang="it-IT" sz="2000" dirty="0"/>
              <a:t> a page» </a:t>
            </a:r>
            <a:r>
              <a:rPr lang="it-IT" sz="2000" i="1" dirty="0"/>
              <a:t>Saint Augustine</a:t>
            </a:r>
          </a:p>
        </p:txBody>
      </p:sp>
      <p:cxnSp>
        <p:nvCxnSpPr>
          <p:cNvPr id="79" name="Straight Connector 78">
            <a:extLst>
              <a:ext uri="{FF2B5EF4-FFF2-40B4-BE49-F238E27FC236}">
                <a16:creationId xmlns:a16="http://schemas.microsoft.com/office/drawing/2014/main" id="{5F310D7E-8F1E-4C2F-8824-E43E043DD85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74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C209687-AA5F-46B9-A3C9-9DFB03D04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7C95D75D-7905-4E44-BEB4-3C267FEC17D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21C7DE69-9246-4C6D-B903-F8ACF4C0E855}"/>
              </a:ext>
            </a:extLst>
          </p:cNvPr>
          <p:cNvSpPr>
            <a:spLocks noGrp="1"/>
          </p:cNvSpPr>
          <p:nvPr>
            <p:ph type="title"/>
          </p:nvPr>
        </p:nvSpPr>
        <p:spPr>
          <a:xfrm>
            <a:off x="7535825" y="982132"/>
            <a:ext cx="3360772" cy="4625172"/>
          </a:xfrm>
        </p:spPr>
        <p:txBody>
          <a:bodyPr rtlCol="0">
            <a:normAutofit/>
          </a:bodyPr>
          <a:lstStyle/>
          <a:p>
            <a:pPr rtl="0"/>
            <a:r>
              <a:rPr lang="it-IT" b="1" dirty="0">
                <a:solidFill>
                  <a:srgbClr val="262626"/>
                </a:solidFill>
              </a:rPr>
              <a:t>PARTNERS</a:t>
            </a:r>
          </a:p>
        </p:txBody>
      </p:sp>
      <p:sp>
        <p:nvSpPr>
          <p:cNvPr id="42" name="Rectangle 41">
            <a:extLst>
              <a:ext uri="{FF2B5EF4-FFF2-40B4-BE49-F238E27FC236}">
                <a16:creationId xmlns:a16="http://schemas.microsoft.com/office/drawing/2014/main" id="{F4FC4398-B89C-4EEC-96A1-3EA72A8703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Segnaposto contenuto 8" descr="Icone intelligenti">
            <a:extLst>
              <a:ext uri="{FF2B5EF4-FFF2-40B4-BE49-F238E27FC236}">
                <a16:creationId xmlns:a16="http://schemas.microsoft.com/office/drawing/2014/main" id="{AF65593E-D01F-46FF-BA88-B366A26F2379}"/>
              </a:ext>
            </a:extLst>
          </p:cNvPr>
          <p:cNvGraphicFramePr>
            <a:graphicFrameLocks noGrp="1"/>
          </p:cNvGraphicFramePr>
          <p:nvPr>
            <p:ph idx="1"/>
            <p:extLst>
              <p:ext uri="{D42A27DB-BD31-4B8C-83A1-F6EECF244321}">
                <p14:modId xmlns:p14="http://schemas.microsoft.com/office/powerpoint/2010/main" val="67412759"/>
              </p:ext>
            </p:extLst>
          </p:nvPr>
        </p:nvGraphicFramePr>
        <p:xfrm>
          <a:off x="1391056" y="1391055"/>
          <a:ext cx="5272392" cy="39591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reccia circolare in su 2">
            <a:extLst>
              <a:ext uri="{FF2B5EF4-FFF2-40B4-BE49-F238E27FC236}">
                <a16:creationId xmlns:a16="http://schemas.microsoft.com/office/drawing/2014/main" id="{C871D624-50EB-4D66-ACB0-C67E5408703B}"/>
              </a:ext>
            </a:extLst>
          </p:cNvPr>
          <p:cNvSpPr/>
          <p:nvPr/>
        </p:nvSpPr>
        <p:spPr>
          <a:xfrm rot="11356123">
            <a:off x="7347619" y="1389385"/>
            <a:ext cx="1696278" cy="1117499"/>
          </a:xfrm>
          <a:prstGeom prst="curved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026498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434DCA8-BC57-40AE-94D7-754460957E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6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E93A23A1-FB7B-4C57-8240-0B6015C1116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75" name="Rectangle 74">
            <a:extLst>
              <a:ext uri="{FF2B5EF4-FFF2-40B4-BE49-F238E27FC236}">
                <a16:creationId xmlns:a16="http://schemas.microsoft.com/office/drawing/2014/main" id="{D43CA6E1-DE85-4998-B1CA-2B617EDF60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F3A527"/>
            </a:solidFill>
            <a:miter lim="800000"/>
          </a:ln>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AD162A3C-D7A8-4B2A-94B1-73192CBC573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3074" name="Picture 2" descr="Risultati immagini per carta europa">
            <a:extLst>
              <a:ext uri="{FF2B5EF4-FFF2-40B4-BE49-F238E27FC236}">
                <a16:creationId xmlns:a16="http://schemas.microsoft.com/office/drawing/2014/main" id="{B95070FA-8ABC-4DFB-BB2D-E949BAD0D00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07007" y="710699"/>
            <a:ext cx="6414867" cy="543660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6B8F1012-6DEE-4829-9F32-620A711094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
        <p:nvSpPr>
          <p:cNvPr id="2" name="Freccia a destra 1">
            <a:extLst>
              <a:ext uri="{FF2B5EF4-FFF2-40B4-BE49-F238E27FC236}">
                <a16:creationId xmlns:a16="http://schemas.microsoft.com/office/drawing/2014/main" id="{B009A8A9-AA1B-467D-8F48-F42917295AB2}"/>
              </a:ext>
            </a:extLst>
          </p:cNvPr>
          <p:cNvSpPr/>
          <p:nvPr/>
        </p:nvSpPr>
        <p:spPr>
          <a:xfrm rot="1745622">
            <a:off x="1964629" y="4418545"/>
            <a:ext cx="818576" cy="419791"/>
          </a:xfrm>
          <a:prstGeom prst="rightArrow">
            <a:avLst>
              <a:gd name="adj1" fmla="val 5253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3" name="Freccia a destra 2">
            <a:extLst>
              <a:ext uri="{FF2B5EF4-FFF2-40B4-BE49-F238E27FC236}">
                <a16:creationId xmlns:a16="http://schemas.microsoft.com/office/drawing/2014/main" id="{C5071735-442D-4EB2-9210-CBBF3D01245F}"/>
              </a:ext>
            </a:extLst>
          </p:cNvPr>
          <p:cNvSpPr/>
          <p:nvPr/>
        </p:nvSpPr>
        <p:spPr>
          <a:xfrm rot="15377550">
            <a:off x="2771605" y="5248821"/>
            <a:ext cx="738486" cy="45233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1" name="Freccia a destra 10">
            <a:extLst>
              <a:ext uri="{FF2B5EF4-FFF2-40B4-BE49-F238E27FC236}">
                <a16:creationId xmlns:a16="http://schemas.microsoft.com/office/drawing/2014/main" id="{ADE5FCDF-58C8-4E1D-A2A2-70C1048F283C}"/>
              </a:ext>
            </a:extLst>
          </p:cNvPr>
          <p:cNvSpPr/>
          <p:nvPr/>
        </p:nvSpPr>
        <p:spPr>
          <a:xfrm rot="1745622">
            <a:off x="4081152" y="2823519"/>
            <a:ext cx="818576" cy="419791"/>
          </a:xfrm>
          <a:prstGeom prst="rightArrow">
            <a:avLst>
              <a:gd name="adj1" fmla="val 5253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4" name="Freccia a destra 3">
            <a:extLst>
              <a:ext uri="{FF2B5EF4-FFF2-40B4-BE49-F238E27FC236}">
                <a16:creationId xmlns:a16="http://schemas.microsoft.com/office/drawing/2014/main" id="{7CA5792D-DF34-4274-A657-3AF1DA98ACA2}"/>
              </a:ext>
            </a:extLst>
          </p:cNvPr>
          <p:cNvSpPr/>
          <p:nvPr/>
        </p:nvSpPr>
        <p:spPr>
          <a:xfrm rot="9083409">
            <a:off x="4757751" y="4358358"/>
            <a:ext cx="774655" cy="54016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
        <p:nvSpPr>
          <p:cNvPr id="5" name="Freccia in su 4">
            <a:extLst>
              <a:ext uri="{FF2B5EF4-FFF2-40B4-BE49-F238E27FC236}">
                <a16:creationId xmlns:a16="http://schemas.microsoft.com/office/drawing/2014/main" id="{87EAF45F-B177-4310-853E-7479E86D99F3}"/>
              </a:ext>
            </a:extLst>
          </p:cNvPr>
          <p:cNvSpPr/>
          <p:nvPr/>
        </p:nvSpPr>
        <p:spPr>
          <a:xfrm>
            <a:off x="6657442" y="5804453"/>
            <a:ext cx="424069" cy="82464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0904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F200E9-8116-4990-B241-6223D73CDEC5}"/>
              </a:ext>
            </a:extLst>
          </p:cNvPr>
          <p:cNvSpPr>
            <a:spLocks noGrp="1"/>
          </p:cNvSpPr>
          <p:nvPr>
            <p:ph type="title"/>
          </p:nvPr>
        </p:nvSpPr>
        <p:spPr>
          <a:xfrm>
            <a:off x="1295402" y="982132"/>
            <a:ext cx="9601196" cy="1303867"/>
          </a:xfrm>
        </p:spPr>
        <p:txBody>
          <a:bodyPr rtlCol="0">
            <a:normAutofit/>
          </a:bodyPr>
          <a:lstStyle/>
          <a:p>
            <a:pPr rtl="0"/>
            <a:r>
              <a:rPr lang="it-IT"/>
              <a:t>WHAT’S ERASMUS +?</a:t>
            </a:r>
          </a:p>
        </p:txBody>
      </p:sp>
      <p:sp>
        <p:nvSpPr>
          <p:cNvPr id="34" name="Segnaposto contenuto 2">
            <a:extLst>
              <a:ext uri="{FF2B5EF4-FFF2-40B4-BE49-F238E27FC236}">
                <a16:creationId xmlns:a16="http://schemas.microsoft.com/office/drawing/2014/main" id="{BFA133DD-C8C6-475D-A6CB-730EA54656C1}"/>
              </a:ext>
            </a:extLst>
          </p:cNvPr>
          <p:cNvSpPr>
            <a:spLocks noGrp="1"/>
          </p:cNvSpPr>
          <p:nvPr>
            <p:ph idx="1"/>
          </p:nvPr>
        </p:nvSpPr>
        <p:spPr>
          <a:xfrm>
            <a:off x="874643" y="2505738"/>
            <a:ext cx="6627171" cy="3565572"/>
          </a:xfrm>
        </p:spPr>
        <p:txBody>
          <a:bodyPr>
            <a:normAutofit lnSpcReduction="10000"/>
          </a:bodyPr>
          <a:lstStyle/>
          <a:p>
            <a:pPr marL="0" indent="0">
              <a:lnSpc>
                <a:spcPct val="90000"/>
              </a:lnSpc>
              <a:buNone/>
            </a:pPr>
            <a:r>
              <a:rPr lang="en-US" sz="2000" dirty="0"/>
              <a:t>The actions under KA2 make it possible for organizations from different participating countries </a:t>
            </a:r>
          </a:p>
          <a:p>
            <a:pPr>
              <a:lnSpc>
                <a:spcPct val="90000"/>
              </a:lnSpc>
              <a:buFont typeface="Wingdings" panose="05000000000000000000" pitchFamily="2" charset="2"/>
              <a:buChar char="ü"/>
            </a:pPr>
            <a:r>
              <a:rPr lang="en-US" sz="2000" b="1" dirty="0">
                <a:solidFill>
                  <a:schemeClr val="tx1"/>
                </a:solidFill>
              </a:rPr>
              <a:t>to work together;</a:t>
            </a:r>
          </a:p>
          <a:p>
            <a:pPr>
              <a:lnSpc>
                <a:spcPct val="90000"/>
              </a:lnSpc>
              <a:buFont typeface="Wingdings" panose="05000000000000000000" pitchFamily="2" charset="2"/>
              <a:buChar char="ü"/>
            </a:pPr>
            <a:r>
              <a:rPr lang="en-US" sz="2000" b="1" dirty="0">
                <a:solidFill>
                  <a:schemeClr val="accent2">
                    <a:lumMod val="75000"/>
                  </a:schemeClr>
                </a:solidFill>
              </a:rPr>
              <a:t>to develop, share, test and transfer best and innovative practices and innovative approaches in the fields of education, training and youth;</a:t>
            </a:r>
          </a:p>
          <a:p>
            <a:pPr>
              <a:lnSpc>
                <a:spcPct val="90000"/>
              </a:lnSpc>
              <a:buFont typeface="Wingdings" panose="05000000000000000000" pitchFamily="2" charset="2"/>
              <a:buChar char="ü"/>
            </a:pPr>
            <a:r>
              <a:rPr lang="en-US" sz="2000" b="1" dirty="0">
                <a:solidFill>
                  <a:schemeClr val="accent3">
                    <a:lumMod val="60000"/>
                    <a:lumOff val="40000"/>
                  </a:schemeClr>
                </a:solidFill>
              </a:rPr>
              <a:t>to promote the recognition and validation of knowledge, skills, and competences;</a:t>
            </a:r>
          </a:p>
          <a:p>
            <a:pPr>
              <a:lnSpc>
                <a:spcPct val="90000"/>
              </a:lnSpc>
              <a:buFont typeface="Wingdings" panose="05000000000000000000" pitchFamily="2" charset="2"/>
              <a:buChar char="ü"/>
            </a:pPr>
            <a:r>
              <a:rPr lang="en-US" sz="2000" b="1" dirty="0">
                <a:solidFill>
                  <a:schemeClr val="accent5">
                    <a:lumMod val="75000"/>
                  </a:schemeClr>
                </a:solidFill>
              </a:rPr>
              <a:t>to promote equity, diversity, and inclusion in learning;</a:t>
            </a:r>
          </a:p>
          <a:p>
            <a:pPr>
              <a:lnSpc>
                <a:spcPct val="90000"/>
              </a:lnSpc>
              <a:buFont typeface="Wingdings" panose="05000000000000000000" pitchFamily="2" charset="2"/>
              <a:buChar char="ü"/>
            </a:pPr>
            <a:r>
              <a:rPr lang="en-US" sz="2000" b="1" dirty="0">
                <a:solidFill>
                  <a:schemeClr val="accent5">
                    <a:lumMod val="50000"/>
                  </a:schemeClr>
                </a:solidFill>
              </a:rPr>
              <a:t>to promote entrepreneurship, active citizenship and cultural exchanges among young people.</a:t>
            </a:r>
          </a:p>
          <a:p>
            <a:pPr>
              <a:lnSpc>
                <a:spcPct val="90000"/>
              </a:lnSpc>
              <a:buFont typeface="Wingdings" panose="05000000000000000000" pitchFamily="2" charset="2"/>
              <a:buChar char="ü"/>
            </a:pPr>
            <a:endParaRPr lang="it-IT" sz="1700" dirty="0"/>
          </a:p>
        </p:txBody>
      </p:sp>
      <p:pic>
        <p:nvPicPr>
          <p:cNvPr id="1028" name="Picture 4" descr="Risultati immagini per erasmus ka229">
            <a:extLst>
              <a:ext uri="{FF2B5EF4-FFF2-40B4-BE49-F238E27FC236}">
                <a16:creationId xmlns:a16="http://schemas.microsoft.com/office/drawing/2014/main" id="{A9E43D2D-079E-40BC-8B85-741C0B621F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732" r="21724" b="-1"/>
          <a:stretch/>
        </p:blipFill>
        <p:spPr bwMode="auto">
          <a:xfrm>
            <a:off x="7951305" y="2701180"/>
            <a:ext cx="3182750" cy="3174688"/>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5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AEACA4B7-F5B3-4297-99A3-781E84B572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3">
            <a:extLst>
              <a:ext uri="{FF2B5EF4-FFF2-40B4-BE49-F238E27FC236}">
                <a16:creationId xmlns:a16="http://schemas.microsoft.com/office/drawing/2014/main" id="{34C880DD-7329-423E-A31B-F770EF69D1B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806911"/>
          </a:xfrm>
        </p:spPr>
        <p:txBody>
          <a:bodyPr rtlCol="0">
            <a:normAutofit fontScale="90000"/>
          </a:bodyPr>
          <a:lstStyle/>
          <a:p>
            <a:pPr rtl="0"/>
            <a:r>
              <a:rPr lang="it-IT" b="1" dirty="0">
                <a:solidFill>
                  <a:srgbClr val="262626"/>
                </a:solidFill>
              </a:rPr>
              <a:t>THE MAIN GOALS OF THE PROJECT</a:t>
            </a:r>
          </a:p>
        </p:txBody>
      </p:sp>
      <p:graphicFrame>
        <p:nvGraphicFramePr>
          <p:cNvPr id="7" name="Segnaposto contenuto 6" descr="SmartArt">
            <a:extLst>
              <a:ext uri="{FF2B5EF4-FFF2-40B4-BE49-F238E27FC236}">
                <a16:creationId xmlns:a16="http://schemas.microsoft.com/office/drawing/2014/main" id="{B2E1BEE4-C00C-453D-A483-736EC14BB2D3}"/>
              </a:ext>
            </a:extLst>
          </p:cNvPr>
          <p:cNvGraphicFramePr>
            <a:graphicFrameLocks noGrp="1"/>
          </p:cNvGraphicFramePr>
          <p:nvPr>
            <p:ph idx="1"/>
            <p:extLst>
              <p:ext uri="{D42A27DB-BD31-4B8C-83A1-F6EECF244321}">
                <p14:modId xmlns:p14="http://schemas.microsoft.com/office/powerpoint/2010/main" val="2720535577"/>
              </p:ext>
            </p:extLst>
          </p:nvPr>
        </p:nvGraphicFramePr>
        <p:xfrm>
          <a:off x="942535" y="2011680"/>
          <a:ext cx="10494091" cy="41077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727749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528B34-14CF-4D57-A0DD-CC76B9E91FA9}"/>
              </a:ext>
            </a:extLst>
          </p:cNvPr>
          <p:cNvSpPr>
            <a:spLocks noGrp="1"/>
          </p:cNvSpPr>
          <p:nvPr>
            <p:ph type="title"/>
          </p:nvPr>
        </p:nvSpPr>
        <p:spPr>
          <a:xfrm>
            <a:off x="1295402" y="982132"/>
            <a:ext cx="9601196" cy="1303867"/>
          </a:xfrm>
          <a:solidFill>
            <a:schemeClr val="accent5">
              <a:lumMod val="20000"/>
              <a:lumOff val="80000"/>
            </a:schemeClr>
          </a:solidFill>
        </p:spPr>
        <p:txBody>
          <a:bodyPr>
            <a:normAutofit/>
          </a:bodyPr>
          <a:lstStyle/>
          <a:p>
            <a:r>
              <a:rPr lang="it-IT" b="1" dirty="0">
                <a:solidFill>
                  <a:srgbClr val="262626"/>
                </a:solidFill>
              </a:rPr>
              <a:t>TANGIBLE</a:t>
            </a:r>
            <a:r>
              <a:rPr lang="it-IT" dirty="0">
                <a:solidFill>
                  <a:srgbClr val="262626"/>
                </a:solidFill>
              </a:rPr>
              <a:t> </a:t>
            </a:r>
            <a:r>
              <a:rPr lang="it-IT" b="1" dirty="0">
                <a:solidFill>
                  <a:srgbClr val="262626"/>
                </a:solidFill>
              </a:rPr>
              <a:t>RESULTS</a:t>
            </a:r>
          </a:p>
        </p:txBody>
      </p:sp>
      <p:graphicFrame>
        <p:nvGraphicFramePr>
          <p:cNvPr id="7" name="Segnaposto contenuto 2">
            <a:extLst>
              <a:ext uri="{FF2B5EF4-FFF2-40B4-BE49-F238E27FC236}">
                <a16:creationId xmlns:a16="http://schemas.microsoft.com/office/drawing/2014/main" id="{3B0A0040-D664-44DF-98F6-0F4720F660E7}"/>
              </a:ext>
            </a:extLst>
          </p:cNvPr>
          <p:cNvGraphicFramePr>
            <a:graphicFrameLocks noGrp="1"/>
          </p:cNvGraphicFramePr>
          <p:nvPr>
            <p:ph idx="1"/>
            <p:extLst>
              <p:ext uri="{D42A27DB-BD31-4B8C-83A1-F6EECF244321}">
                <p14:modId xmlns:p14="http://schemas.microsoft.com/office/powerpoint/2010/main" val="3879124966"/>
              </p:ext>
            </p:extLst>
          </p:nvPr>
        </p:nvGraphicFramePr>
        <p:xfrm>
          <a:off x="781878" y="2729948"/>
          <a:ext cx="10575235" cy="2917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091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92" name="Picture 191">
            <a:extLst>
              <a:ext uri="{FF2B5EF4-FFF2-40B4-BE49-F238E27FC236}">
                <a16:creationId xmlns:a16="http://schemas.microsoft.com/office/drawing/2014/main" id="{3ACE0436-0037-4A46-9C44-2EB95BF308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93" name="Straight Connector 192">
            <a:extLst>
              <a:ext uri="{FF2B5EF4-FFF2-40B4-BE49-F238E27FC236}">
                <a16:creationId xmlns:a16="http://schemas.microsoft.com/office/drawing/2014/main" id="{05E6FF9D-6599-42FC-BD0E-BAA1B1997DE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94" name="Rectangle 193">
            <a:extLst>
              <a:ext uri="{FF2B5EF4-FFF2-40B4-BE49-F238E27FC236}">
                <a16:creationId xmlns:a16="http://schemas.microsoft.com/office/drawing/2014/main" id="{832A1E47-A968-404F-8DBE-B31240A9B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a:extLst>
              <a:ext uri="{FF2B5EF4-FFF2-40B4-BE49-F238E27FC236}">
                <a16:creationId xmlns:a16="http://schemas.microsoft.com/office/drawing/2014/main" id="{E0DDDCF8-BC1A-4404-8ACA-D8D2BB4BE97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FB4F001B-64F9-495D-AEA3-E3764742F8F4}"/>
              </a:ext>
            </a:extLst>
          </p:cNvPr>
          <p:cNvSpPr>
            <a:spLocks noGrp="1"/>
          </p:cNvSpPr>
          <p:nvPr>
            <p:ph type="title"/>
          </p:nvPr>
        </p:nvSpPr>
        <p:spPr>
          <a:xfrm>
            <a:off x="1295402" y="1086677"/>
            <a:ext cx="3660056" cy="874645"/>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p>
            <a:r>
              <a:rPr lang="en-US" sz="4000" b="1" dirty="0"/>
              <a:t>LET’S START!</a:t>
            </a:r>
          </a:p>
        </p:txBody>
      </p:sp>
      <p:cxnSp>
        <p:nvCxnSpPr>
          <p:cNvPr id="2066" name="Straight Connector 195">
            <a:extLst>
              <a:ext uri="{FF2B5EF4-FFF2-40B4-BE49-F238E27FC236}">
                <a16:creationId xmlns:a16="http://schemas.microsoft.com/office/drawing/2014/main" id="{CBB3FB69-D504-412A-90F9-1D1BAA6AC8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testo 2">
            <a:extLst>
              <a:ext uri="{FF2B5EF4-FFF2-40B4-BE49-F238E27FC236}">
                <a16:creationId xmlns:a16="http://schemas.microsoft.com/office/drawing/2014/main" id="{CDA346C0-D253-452B-804F-FCA56557312C}"/>
              </a:ext>
            </a:extLst>
          </p:cNvPr>
          <p:cNvSpPr>
            <a:spLocks noGrp="1"/>
          </p:cNvSpPr>
          <p:nvPr>
            <p:ph type="body" idx="1"/>
          </p:nvPr>
        </p:nvSpPr>
        <p:spPr>
          <a:xfrm>
            <a:off x="829995" y="2493774"/>
            <a:ext cx="4125464" cy="3382094"/>
          </a:xfrm>
        </p:spPr>
        <p:txBody>
          <a:bodyPr vert="horz" lIns="91440" tIns="45720" rIns="91440" bIns="45720" rtlCol="0" anchor="t">
            <a:noAutofit/>
          </a:bodyPr>
          <a:lstStyle/>
          <a:p>
            <a:r>
              <a:rPr lang="en-US" sz="2800" dirty="0">
                <a:solidFill>
                  <a:schemeClr val="tx1">
                    <a:lumMod val="85000"/>
                    <a:lumOff val="15000"/>
                  </a:schemeClr>
                </a:solidFill>
              </a:rPr>
              <a:t>Let’s encourage our school community to be more open-minded,</a:t>
            </a:r>
          </a:p>
          <a:p>
            <a:r>
              <a:rPr lang="en-US" sz="2800" dirty="0">
                <a:solidFill>
                  <a:schemeClr val="tx1">
                    <a:lumMod val="85000"/>
                    <a:lumOff val="15000"/>
                  </a:schemeClr>
                </a:solidFill>
              </a:rPr>
              <a:t>using ICT, foreign languages, communication and teamwork skills </a:t>
            </a:r>
          </a:p>
          <a:p>
            <a:r>
              <a:rPr lang="en-US" sz="2800" dirty="0">
                <a:solidFill>
                  <a:schemeClr val="tx1">
                    <a:lumMod val="85000"/>
                    <a:lumOff val="15000"/>
                  </a:schemeClr>
                </a:solidFill>
              </a:rPr>
              <a:t>across EUROPE!</a:t>
            </a:r>
          </a:p>
        </p:txBody>
      </p:sp>
      <p:pic>
        <p:nvPicPr>
          <p:cNvPr id="2052" name="Picture 4" descr="Risultati immagini per UE">
            <a:extLst>
              <a:ext uri="{FF2B5EF4-FFF2-40B4-BE49-F238E27FC236}">
                <a16:creationId xmlns:a16="http://schemas.microsoft.com/office/drawing/2014/main" id="{11F26C4C-874C-4CA2-A8D0-4134BFBBE1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42" r="20290"/>
          <a:stretch/>
        </p:blipFill>
        <p:spPr bwMode="auto">
          <a:xfrm>
            <a:off x="5418668" y="982131"/>
            <a:ext cx="5469466" cy="4893735"/>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459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02A31F-8619-4820-934E-ABBE1DF5318E}">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16c05727-aa75-4e4a-9b5f-8a80a1165891"/>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7D8B4B55-3E7D-4147-BF36-B52F1DFC344E}">
  <ds:schemaRefs>
    <ds:schemaRef ds:uri="http://schemas.microsoft.com/sharepoint/v3/contenttype/forms"/>
  </ds:schemaRefs>
</ds:datastoreItem>
</file>

<file path=customXml/itemProps3.xml><?xml version="1.0" encoding="utf-8"?>
<ds:datastoreItem xmlns:ds="http://schemas.openxmlformats.org/officeDocument/2006/customXml" ds:itemID="{90FAB738-6A71-4879-AB42-7EC598736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351</Words>
  <Application>Microsoft Office PowerPoint</Application>
  <PresentationFormat>Widescreen</PresentationFormat>
  <Paragraphs>42</Paragraphs>
  <Slides>8</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Calibri</vt:lpstr>
      <vt:lpstr>Garamond</vt:lpstr>
      <vt:lpstr>Wingdings</vt:lpstr>
      <vt:lpstr>Organico</vt:lpstr>
      <vt:lpstr>ERASMUS PLUS – KA2 – A.S. 2019/2021</vt:lpstr>
      <vt:lpstr>TRAVELLING …</vt:lpstr>
      <vt:lpstr>PARTNERS</vt:lpstr>
      <vt:lpstr>Presentazione standard di PowerPoint</vt:lpstr>
      <vt:lpstr>WHAT’S ERASMUS +?</vt:lpstr>
      <vt:lpstr>THE MAIN GOALS OF THE PROJECT</vt:lpstr>
      <vt:lpstr>TANGIBLE RESULTS</vt:lpstr>
      <vt:lpstr>LET’S START!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2019-08-09T07:30:56Z</dcterms:created>
  <dcterms:modified xsi:type="dcterms:W3CDTF">2019-09-26T06:20:04Z</dcterms:modified>
</cp:coreProperties>
</file>